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1" r:id="rId2"/>
    <p:sldId id="267" r:id="rId3"/>
    <p:sldId id="268" r:id="rId4"/>
    <p:sldId id="273" r:id="rId5"/>
    <p:sldId id="280" r:id="rId6"/>
    <p:sldId id="274" r:id="rId7"/>
    <p:sldId id="285" r:id="rId8"/>
    <p:sldId id="281" r:id="rId9"/>
    <p:sldId id="290" r:id="rId10"/>
    <p:sldId id="276" r:id="rId11"/>
    <p:sldId id="292" r:id="rId12"/>
    <p:sldId id="291" r:id="rId13"/>
    <p:sldId id="277" r:id="rId14"/>
    <p:sldId id="278" r:id="rId15"/>
    <p:sldId id="283" r:id="rId16"/>
    <p:sldId id="282" r:id="rId17"/>
    <p:sldId id="279" r:id="rId18"/>
    <p:sldId id="284" r:id="rId19"/>
    <p:sldId id="286" r:id="rId20"/>
    <p:sldId id="288" r:id="rId21"/>
    <p:sldId id="287" r:id="rId22"/>
    <p:sldId id="289" r:id="rId23"/>
    <p:sldId id="275" r:id="rId24"/>
    <p:sldId id="265" r:id="rId25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min Kim" initials="YK" lastIdx="1" clrIdx="0">
    <p:extLst>
      <p:ext uri="{19B8F6BF-5375-455C-9EA6-DF929625EA0E}">
        <p15:presenceInfo xmlns:p15="http://schemas.microsoft.com/office/powerpoint/2012/main" userId="641eb8d2ba5d4e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0E1"/>
    <a:srgbClr val="1CCFC9"/>
    <a:srgbClr val="43C0C2"/>
    <a:srgbClr val="002856"/>
    <a:srgbClr val="D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9" autoAdjust="0"/>
    <p:restoredTop sz="56617" autoAdjust="0"/>
  </p:normalViewPr>
  <p:slideViewPr>
    <p:cSldViewPr snapToGrid="0" snapToObjects="1">
      <p:cViewPr varScale="1">
        <p:scale>
          <a:sx n="22" d="100"/>
          <a:sy n="22" d="100"/>
        </p:scale>
        <p:origin x="1752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min Kim" userId="641eb8d2ba5d4e3d" providerId="LiveId" clId="{6F06A742-8AE0-4A4F-BE80-E1BDE593C25F}"/>
    <pc:docChg chg="undo redo custSel addSld delSld modSld sldOrd">
      <pc:chgData name="Yumin Kim" userId="641eb8d2ba5d4e3d" providerId="LiveId" clId="{6F06A742-8AE0-4A4F-BE80-E1BDE593C25F}" dt="2023-07-20T05:55:01.863" v="24037" actId="20577"/>
      <pc:docMkLst>
        <pc:docMk/>
      </pc:docMkLst>
      <pc:sldChg chg="del">
        <pc:chgData name="Yumin Kim" userId="641eb8d2ba5d4e3d" providerId="LiveId" clId="{6F06A742-8AE0-4A4F-BE80-E1BDE593C25F}" dt="2023-07-17T19:27:49.269" v="4" actId="47"/>
        <pc:sldMkLst>
          <pc:docMk/>
          <pc:sldMk cId="1230999526" sldId="257"/>
        </pc:sldMkLst>
      </pc:sldChg>
      <pc:sldChg chg="addSp delSp modSp del mod ord">
        <pc:chgData name="Yumin Kim" userId="641eb8d2ba5d4e3d" providerId="LiveId" clId="{6F06A742-8AE0-4A4F-BE80-E1BDE593C25F}" dt="2023-07-19T02:13:36.299" v="9891" actId="47"/>
        <pc:sldMkLst>
          <pc:docMk/>
          <pc:sldMk cId="2146413405" sldId="260"/>
        </pc:sldMkLst>
        <pc:spChg chg="mod">
          <ac:chgData name="Yumin Kim" userId="641eb8d2ba5d4e3d" providerId="LiveId" clId="{6F06A742-8AE0-4A4F-BE80-E1BDE593C25F}" dt="2023-07-18T05:36:34.198" v="2256"/>
          <ac:spMkLst>
            <pc:docMk/>
            <pc:sldMk cId="2146413405" sldId="260"/>
            <ac:spMk id="5" creationId="{9AE1C9D9-4B2B-13E9-D60C-7FEAC2DBD429}"/>
          </ac:spMkLst>
        </pc:spChg>
        <pc:spChg chg="mod">
          <ac:chgData name="Yumin Kim" userId="641eb8d2ba5d4e3d" providerId="LiveId" clId="{6F06A742-8AE0-4A4F-BE80-E1BDE593C25F}" dt="2023-07-18T05:36:34.198" v="2256"/>
          <ac:spMkLst>
            <pc:docMk/>
            <pc:sldMk cId="2146413405" sldId="260"/>
            <ac:spMk id="6" creationId="{EACADAF3-BE88-DC4C-1893-AB4A8ABA422F}"/>
          </ac:spMkLst>
        </pc:spChg>
        <pc:grpChg chg="add mod">
          <ac:chgData name="Yumin Kim" userId="641eb8d2ba5d4e3d" providerId="LiveId" clId="{6F06A742-8AE0-4A4F-BE80-E1BDE593C25F}" dt="2023-07-18T05:36:34.198" v="2256"/>
          <ac:grpSpMkLst>
            <pc:docMk/>
            <pc:sldMk cId="2146413405" sldId="260"/>
            <ac:grpSpMk id="4" creationId="{2A4598CF-5C3C-3E39-4E5B-FEDD5891BB58}"/>
          </ac:grpSpMkLst>
        </pc:grpChg>
        <pc:grpChg chg="del">
          <ac:chgData name="Yumin Kim" userId="641eb8d2ba5d4e3d" providerId="LiveId" clId="{6F06A742-8AE0-4A4F-BE80-E1BDE593C25F}" dt="2023-07-18T05:36:33.575" v="2255" actId="478"/>
          <ac:grpSpMkLst>
            <pc:docMk/>
            <pc:sldMk cId="2146413405" sldId="260"/>
            <ac:grpSpMk id="65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8T05:36:34.198" v="2256"/>
          <ac:cxnSpMkLst>
            <pc:docMk/>
            <pc:sldMk cId="2146413405" sldId="260"/>
            <ac:cxnSpMk id="7" creationId="{84137546-AD2C-7331-33BD-9E34BAE7DC6D}"/>
          </ac:cxnSpMkLst>
        </pc:cxnChg>
      </pc:sldChg>
      <pc:sldChg chg="del">
        <pc:chgData name="Yumin Kim" userId="641eb8d2ba5d4e3d" providerId="LiveId" clId="{6F06A742-8AE0-4A4F-BE80-E1BDE593C25F}" dt="2023-07-17T19:27:41.019" v="2" actId="47"/>
        <pc:sldMkLst>
          <pc:docMk/>
          <pc:sldMk cId="1697273757" sldId="263"/>
        </pc:sldMkLst>
      </pc:sldChg>
      <pc:sldChg chg="del">
        <pc:chgData name="Yumin Kim" userId="641eb8d2ba5d4e3d" providerId="LiveId" clId="{6F06A742-8AE0-4A4F-BE80-E1BDE593C25F}" dt="2023-07-17T19:27:43.576" v="3" actId="47"/>
        <pc:sldMkLst>
          <pc:docMk/>
          <pc:sldMk cId="2063922916" sldId="264"/>
        </pc:sldMkLst>
      </pc:sldChg>
      <pc:sldChg chg="addSp delSp modSp mod">
        <pc:chgData name="Yumin Kim" userId="641eb8d2ba5d4e3d" providerId="LiveId" clId="{6F06A742-8AE0-4A4F-BE80-E1BDE593C25F}" dt="2023-07-19T11:19:36.297" v="10998" actId="478"/>
        <pc:sldMkLst>
          <pc:docMk/>
          <pc:sldMk cId="1626204691" sldId="265"/>
        </pc:sldMkLst>
        <pc:spChg chg="add del mod">
          <ac:chgData name="Yumin Kim" userId="641eb8d2ba5d4e3d" providerId="LiveId" clId="{6F06A742-8AE0-4A4F-BE80-E1BDE593C25F}" dt="2023-07-19T11:19:34.741" v="10997" actId="478"/>
          <ac:spMkLst>
            <pc:docMk/>
            <pc:sldMk cId="1626204691" sldId="265"/>
            <ac:spMk id="3" creationId="{69B12D91-745B-62E5-A62E-CC1626F926D1}"/>
          </ac:spMkLst>
        </pc:spChg>
        <pc:picChg chg="add del mod">
          <ac:chgData name="Yumin Kim" userId="641eb8d2ba5d4e3d" providerId="LiveId" clId="{6F06A742-8AE0-4A4F-BE80-E1BDE593C25F}" dt="2023-07-19T11:19:36.297" v="10998" actId="478"/>
          <ac:picMkLst>
            <pc:docMk/>
            <pc:sldMk cId="1626204691" sldId="265"/>
            <ac:picMk id="2" creationId="{46C9C3C4-58FF-979E-3C38-A208E2C83DF9}"/>
          </ac:picMkLst>
        </pc:picChg>
      </pc:sldChg>
      <pc:sldChg chg="addSp delSp modSp mod">
        <pc:chgData name="Yumin Kim" userId="641eb8d2ba5d4e3d" providerId="LiveId" clId="{6F06A742-8AE0-4A4F-BE80-E1BDE593C25F}" dt="2023-07-20T04:17:49.302" v="20897" actId="20577"/>
        <pc:sldMkLst>
          <pc:docMk/>
          <pc:sldMk cId="803033909" sldId="267"/>
        </pc:sldMkLst>
        <pc:spChg chg="mod">
          <ac:chgData name="Yumin Kim" userId="641eb8d2ba5d4e3d" providerId="LiveId" clId="{6F06A742-8AE0-4A4F-BE80-E1BDE593C25F}" dt="2023-07-18T05:15:51.379" v="1828" actId="1076"/>
          <ac:spMkLst>
            <pc:docMk/>
            <pc:sldMk cId="803033909" sldId="267"/>
            <ac:spMk id="2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0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6.927" v="293" actId="478"/>
          <ac:spMkLst>
            <pc:docMk/>
            <pc:sldMk cId="803033909" sldId="267"/>
            <ac:spMk id="104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08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9.153" v="294" actId="478"/>
          <ac:spMkLst>
            <pc:docMk/>
            <pc:sldMk cId="803033909" sldId="267"/>
            <ac:spMk id="110" creationId="{00000000-0000-0000-0000-000000000000}"/>
          </ac:spMkLst>
        </pc:spChg>
        <pc:spChg chg="mod">
          <ac:chgData name="Yumin Kim" userId="641eb8d2ba5d4e3d" providerId="LiveId" clId="{6F06A742-8AE0-4A4F-BE80-E1BDE593C25F}" dt="2023-07-19T12:43:51.536" v="11327" actId="113"/>
          <ac:spMkLst>
            <pc:docMk/>
            <pc:sldMk cId="803033909" sldId="267"/>
            <ac:spMk id="12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52.334" v="295" actId="478"/>
          <ac:spMkLst>
            <pc:docMk/>
            <pc:sldMk cId="803033909" sldId="267"/>
            <ac:spMk id="122" creationId="{00000000-0000-0000-0000-000000000000}"/>
          </ac:spMkLst>
        </pc:spChg>
        <pc:spChg chg="mod">
          <ac:chgData name="Yumin Kim" userId="641eb8d2ba5d4e3d" providerId="LiveId" clId="{6F06A742-8AE0-4A4F-BE80-E1BDE593C25F}" dt="2023-07-19T12:12:59.222" v="11324" actId="2711"/>
          <ac:spMkLst>
            <pc:docMk/>
            <pc:sldMk cId="803033909" sldId="267"/>
            <ac:spMk id="138" creationId="{00000000-0000-0000-0000-000000000000}"/>
          </ac:spMkLst>
        </pc:spChg>
        <pc:spChg chg="mod">
          <ac:chgData name="Yumin Kim" userId="641eb8d2ba5d4e3d" providerId="LiveId" clId="{6F06A742-8AE0-4A4F-BE80-E1BDE593C25F}" dt="2023-07-20T04:17:45.581" v="20895" actId="20577"/>
          <ac:spMkLst>
            <pc:docMk/>
            <pc:sldMk cId="803033909" sldId="267"/>
            <ac:spMk id="139" creationId="{00000000-0000-0000-0000-000000000000}"/>
          </ac:spMkLst>
        </pc:spChg>
        <pc:spChg chg="mod">
          <ac:chgData name="Yumin Kim" userId="641eb8d2ba5d4e3d" providerId="LiveId" clId="{6F06A742-8AE0-4A4F-BE80-E1BDE593C25F}" dt="2023-07-20T04:17:49.302" v="20897" actId="20577"/>
          <ac:spMkLst>
            <pc:docMk/>
            <pc:sldMk cId="803033909" sldId="267"/>
            <ac:spMk id="140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1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2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3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4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5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6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7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8" creationId="{00000000-0000-0000-0000-000000000000}"/>
          </ac:spMkLst>
        </pc:spChg>
        <pc:spChg chg="del">
          <ac:chgData name="Yumin Kim" userId="641eb8d2ba5d4e3d" providerId="LiveId" clId="{6F06A742-8AE0-4A4F-BE80-E1BDE593C25F}" dt="2023-07-18T01:54:45.122" v="292" actId="478"/>
          <ac:spMkLst>
            <pc:docMk/>
            <pc:sldMk cId="803033909" sldId="267"/>
            <ac:spMk id="149" creationId="{00000000-0000-0000-0000-000000000000}"/>
          </ac:spMkLst>
        </pc:spChg>
        <pc:grpChg chg="del">
          <ac:chgData name="Yumin Kim" userId="641eb8d2ba5d4e3d" providerId="LiveId" clId="{6F06A742-8AE0-4A4F-BE80-E1BDE593C25F}" dt="2023-07-19T07:06:33.970" v="10299" actId="478"/>
          <ac:grpSpMkLst>
            <pc:docMk/>
            <pc:sldMk cId="803033909" sldId="267"/>
            <ac:grpSpMk id="4" creationId="{00000000-0000-0000-0000-000000000000}"/>
          </ac:grpSpMkLst>
        </pc:grpChg>
        <pc:picChg chg="del">
          <ac:chgData name="Yumin Kim" userId="641eb8d2ba5d4e3d" providerId="LiveId" clId="{6F06A742-8AE0-4A4F-BE80-E1BDE593C25F}" dt="2023-07-19T11:18:52.562" v="10979" actId="478"/>
          <ac:picMkLst>
            <pc:docMk/>
            <pc:sldMk cId="803033909" sldId="267"/>
            <ac:picMk id="31" creationId="{00000000-0000-0000-0000-000000000000}"/>
          </ac:picMkLst>
        </pc:picChg>
        <pc:cxnChg chg="add del">
          <ac:chgData name="Yumin Kim" userId="641eb8d2ba5d4e3d" providerId="LiveId" clId="{6F06A742-8AE0-4A4F-BE80-E1BDE593C25F}" dt="2023-07-19T11:48:01.890" v="11216" actId="478"/>
          <ac:cxnSpMkLst>
            <pc:docMk/>
            <pc:sldMk cId="803033909" sldId="267"/>
            <ac:cxnSpMk id="11" creationId="{00000000-0000-0000-0000-000000000000}"/>
          </ac:cxnSpMkLst>
        </pc:cxnChg>
      </pc:sldChg>
      <pc:sldChg chg="addSp delSp modSp mod modNotesTx">
        <pc:chgData name="Yumin Kim" userId="641eb8d2ba5d4e3d" providerId="LiveId" clId="{6F06A742-8AE0-4A4F-BE80-E1BDE593C25F}" dt="2023-07-19T12:56:46.089" v="11409" actId="20577"/>
        <pc:sldMkLst>
          <pc:docMk/>
          <pc:sldMk cId="629768473" sldId="268"/>
        </pc:sldMkLst>
        <pc:spChg chg="add del mod">
          <ac:chgData name="Yumin Kim" userId="641eb8d2ba5d4e3d" providerId="LiveId" clId="{6F06A742-8AE0-4A4F-BE80-E1BDE593C25F}" dt="2023-07-18T05:23:23.242" v="1957" actId="478"/>
          <ac:spMkLst>
            <pc:docMk/>
            <pc:sldMk cId="629768473" sldId="268"/>
            <ac:spMk id="2" creationId="{95A64338-C750-4CA1-22D7-10D1D05766B2}"/>
          </ac:spMkLst>
        </pc:spChg>
        <pc:spChg chg="add mod">
          <ac:chgData name="Yumin Kim" userId="641eb8d2ba5d4e3d" providerId="LiveId" clId="{6F06A742-8AE0-4A4F-BE80-E1BDE593C25F}" dt="2023-07-19T11:42:39.112" v="11184" actId="2711"/>
          <ac:spMkLst>
            <pc:docMk/>
            <pc:sldMk cId="629768473" sldId="268"/>
            <ac:spMk id="3" creationId="{36625B45-B728-2A60-2D7D-76B2A8C99BBC}"/>
          </ac:spMkLst>
        </pc:spChg>
        <pc:spChg chg="add mod">
          <ac:chgData name="Yumin Kim" userId="641eb8d2ba5d4e3d" providerId="LiveId" clId="{6F06A742-8AE0-4A4F-BE80-E1BDE593C25F}" dt="2023-07-19T11:43:16.044" v="11188" actId="1035"/>
          <ac:spMkLst>
            <pc:docMk/>
            <pc:sldMk cId="629768473" sldId="268"/>
            <ac:spMk id="4" creationId="{D048A365-0F42-9C04-59B9-A128E056CA78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5" creationId="{00000000-0000-0000-0000-000000000000}"/>
          </ac:spMkLst>
        </pc:spChg>
        <pc:spChg chg="add mod">
          <ac:chgData name="Yumin Kim" userId="641eb8d2ba5d4e3d" providerId="LiveId" clId="{6F06A742-8AE0-4A4F-BE80-E1BDE593C25F}" dt="2023-07-19T02:31:17.268" v="9920" actId="1036"/>
          <ac:spMkLst>
            <pc:docMk/>
            <pc:sldMk cId="629768473" sldId="268"/>
            <ac:spMk id="6" creationId="{881BDE5E-1BAD-6E4A-301B-4F745FC28099}"/>
          </ac:spMkLst>
        </pc:spChg>
        <pc:spChg chg="add del">
          <ac:chgData name="Yumin Kim" userId="641eb8d2ba5d4e3d" providerId="LiveId" clId="{6F06A742-8AE0-4A4F-BE80-E1BDE593C25F}" dt="2023-07-19T11:18:57.194" v="10981" actId="478"/>
          <ac:spMkLst>
            <pc:docMk/>
            <pc:sldMk cId="629768473" sldId="268"/>
            <ac:spMk id="7" creationId="{E994613C-B8E1-C2F6-396A-C34DC61F1AFE}"/>
          </ac:spMkLst>
        </pc:spChg>
        <pc:spChg chg="add del mod">
          <ac:chgData name="Yumin Kim" userId="641eb8d2ba5d4e3d" providerId="LiveId" clId="{6F06A742-8AE0-4A4F-BE80-E1BDE593C25F}" dt="2023-07-18T05:24:49.424" v="2124" actId="478"/>
          <ac:spMkLst>
            <pc:docMk/>
            <pc:sldMk cId="629768473" sldId="268"/>
            <ac:spMk id="7" creationId="{FD0A4E54-057C-EFB8-3FE1-6D47824F344D}"/>
          </ac:spMkLst>
        </pc:spChg>
        <pc:spChg chg="mod">
          <ac:chgData name="Yumin Kim" userId="641eb8d2ba5d4e3d" providerId="LiveId" clId="{6F06A742-8AE0-4A4F-BE80-E1BDE593C25F}" dt="2023-07-18T05:17:35.527" v="1830" actId="20577"/>
          <ac:spMkLst>
            <pc:docMk/>
            <pc:sldMk cId="629768473" sldId="26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2:24:33.381" v="1059" actId="2711"/>
          <ac:spMkLst>
            <pc:docMk/>
            <pc:sldMk cId="629768473" sldId="268"/>
            <ac:spMk id="26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06.470" v="11287" actId="2711"/>
          <ac:spMkLst>
            <pc:docMk/>
            <pc:sldMk cId="629768473" sldId="268"/>
            <ac:spMk id="2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2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0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1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2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3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4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5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6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7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3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48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49" creationId="{00000000-0000-0000-0000-000000000000}"/>
          </ac:spMkLst>
        </pc:spChg>
        <pc:spChg chg="del">
          <ac:chgData name="Yumin Kim" userId="641eb8d2ba5d4e3d" providerId="LiveId" clId="{6F06A742-8AE0-4A4F-BE80-E1BDE593C25F}" dt="2023-07-18T02:01:52.700" v="579" actId="478"/>
          <ac:spMkLst>
            <pc:docMk/>
            <pc:sldMk cId="629768473" sldId="268"/>
            <ac:spMk id="50" creationId="{00000000-0000-0000-0000-000000000000}"/>
          </ac:spMkLst>
        </pc:spChg>
        <pc:grpChg chg="del">
          <ac:chgData name="Yumin Kim" userId="641eb8d2ba5d4e3d" providerId="LiveId" clId="{6F06A742-8AE0-4A4F-BE80-E1BDE593C25F}" dt="2023-07-19T07:06:29.447" v="10298" actId="478"/>
          <ac:grpSpMkLst>
            <pc:docMk/>
            <pc:sldMk cId="629768473" sldId="268"/>
            <ac:grpSpMk id="9" creationId="{00000000-0000-0000-0000-000000000000}"/>
          </ac:grpSpMkLst>
        </pc:grpChg>
        <pc:picChg chg="add mod modCrop">
          <ac:chgData name="Yumin Kim" userId="641eb8d2ba5d4e3d" providerId="LiveId" clId="{6F06A742-8AE0-4A4F-BE80-E1BDE593C25F}" dt="2023-07-19T12:00:08.894" v="11283" actId="1035"/>
          <ac:picMkLst>
            <pc:docMk/>
            <pc:sldMk cId="629768473" sldId="268"/>
            <ac:picMk id="5" creationId="{87C55A65-4ABF-A397-F76F-801EC59B187C}"/>
          </ac:picMkLst>
        </pc:picChg>
        <pc:picChg chg="del">
          <ac:chgData name="Yumin Kim" userId="641eb8d2ba5d4e3d" providerId="LiveId" clId="{6F06A742-8AE0-4A4F-BE80-E1BDE593C25F}" dt="2023-07-19T11:18:58.464" v="10982" actId="478"/>
          <ac:picMkLst>
            <pc:docMk/>
            <pc:sldMk cId="629768473" sldId="268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02:35:33.221" v="1253" actId="478"/>
          <ac:picMkLst>
            <pc:docMk/>
            <pc:sldMk cId="629768473" sldId="268"/>
            <ac:picMk id="3074" creationId="{F494ABEE-BB7C-D4DD-985F-0B4BBC9607DF}"/>
          </ac:picMkLst>
        </pc:picChg>
        <pc:picChg chg="add del mod">
          <ac:chgData name="Yumin Kim" userId="641eb8d2ba5d4e3d" providerId="LiveId" clId="{6F06A742-8AE0-4A4F-BE80-E1BDE593C25F}" dt="2023-07-18T05:11:39.910" v="1808" actId="478"/>
          <ac:picMkLst>
            <pc:docMk/>
            <pc:sldMk cId="629768473" sldId="268"/>
            <ac:picMk id="3076" creationId="{F7898EBF-B4E4-1817-D2EB-A1E3A2E42621}"/>
          </ac:picMkLst>
        </pc:picChg>
        <pc:picChg chg="add del mod">
          <ac:chgData name="Yumin Kim" userId="641eb8d2ba5d4e3d" providerId="LiveId" clId="{6F06A742-8AE0-4A4F-BE80-E1BDE593C25F}" dt="2023-07-18T05:32:06.389" v="2233" actId="478"/>
          <ac:picMkLst>
            <pc:docMk/>
            <pc:sldMk cId="629768473" sldId="268"/>
            <ac:picMk id="3078" creationId="{D26B8938-AD00-B053-A5A0-32C9BED2A24E}"/>
          </ac:picMkLst>
        </pc:pic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8" creationId="{00000000-0000-0000-0000-000000000000}"/>
          </ac:cxnSpMkLst>
        </pc:cxnChg>
        <pc:cxnChg chg="add del ord">
          <ac:chgData name="Yumin Kim" userId="641eb8d2ba5d4e3d" providerId="LiveId" clId="{6F06A742-8AE0-4A4F-BE80-E1BDE593C25F}" dt="2023-07-19T12:00:04.954" v="11277" actId="166"/>
          <ac:cxnSpMkLst>
            <pc:docMk/>
            <pc:sldMk cId="629768473" sldId="268"/>
            <ac:cxnSpMk id="11" creationId="{00000000-0000-0000-0000-000000000000}"/>
          </ac:cxnSpMkLst>
        </pc:cxnChg>
        <pc:cxnChg chg="mod">
          <ac:chgData name="Yumin Kim" userId="641eb8d2ba5d4e3d" providerId="LiveId" clId="{6F06A742-8AE0-4A4F-BE80-E1BDE593C25F}" dt="2023-07-18T05:35:36.977" v="2240" actId="14100"/>
          <ac:cxnSpMkLst>
            <pc:docMk/>
            <pc:sldMk cId="629768473" sldId="268"/>
            <ac:cxnSpMk id="27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4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5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46" creationId="{00000000-0000-0000-0000-000000000000}"/>
          </ac:cxnSpMkLst>
        </pc:cxnChg>
        <pc:cxnChg chg="del">
          <ac:chgData name="Yumin Kim" userId="641eb8d2ba5d4e3d" providerId="LiveId" clId="{6F06A742-8AE0-4A4F-BE80-E1BDE593C25F}" dt="2023-07-18T02:01:52.700" v="579" actId="478"/>
          <ac:cxnSpMkLst>
            <pc:docMk/>
            <pc:sldMk cId="629768473" sldId="268"/>
            <ac:cxnSpMk id="51" creationId="{00000000-0000-0000-0000-000000000000}"/>
          </ac:cxnSpMkLst>
        </pc:cxnChg>
      </pc:sldChg>
      <pc:sldChg chg="del">
        <pc:chgData name="Yumin Kim" userId="641eb8d2ba5d4e3d" providerId="LiveId" clId="{6F06A742-8AE0-4A4F-BE80-E1BDE593C25F}" dt="2023-07-17T19:27:31.986" v="1" actId="47"/>
        <pc:sldMkLst>
          <pc:docMk/>
          <pc:sldMk cId="1956547028" sldId="269"/>
        </pc:sldMkLst>
      </pc:sldChg>
      <pc:sldChg chg="delSp modSp mod">
        <pc:chgData name="Yumin Kim" userId="641eb8d2ba5d4e3d" providerId="LiveId" clId="{6F06A742-8AE0-4A4F-BE80-E1BDE593C25F}" dt="2023-07-19T12:09:29.162" v="11322" actId="2711"/>
        <pc:sldMkLst>
          <pc:docMk/>
          <pc:sldMk cId="743032575" sldId="271"/>
        </pc:sldMkLst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7" creationId="{00000000-0000-0000-0000-000000000000}"/>
          </ac:spMkLst>
        </pc:spChg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8" creationId="{00000000-0000-0000-0000-000000000000}"/>
          </ac:spMkLst>
        </pc:spChg>
        <pc:spChg chg="mod">
          <ac:chgData name="Yumin Kim" userId="641eb8d2ba5d4e3d" providerId="LiveId" clId="{6F06A742-8AE0-4A4F-BE80-E1BDE593C25F}" dt="2023-07-18T02:23:55.901" v="1057" actId="2711"/>
          <ac:spMkLst>
            <pc:docMk/>
            <pc:sldMk cId="743032575" sldId="271"/>
            <ac:spMk id="9" creationId="{00000000-0000-0000-0000-000000000000}"/>
          </ac:spMkLst>
        </pc:spChg>
        <pc:spChg chg="mod">
          <ac:chgData name="Yumin Kim" userId="641eb8d2ba5d4e3d" providerId="LiveId" clId="{6F06A742-8AE0-4A4F-BE80-E1BDE593C25F}" dt="2023-07-19T12:09:29.162" v="11322" actId="2711"/>
          <ac:spMkLst>
            <pc:docMk/>
            <pc:sldMk cId="743032575" sldId="271"/>
            <ac:spMk id="11" creationId="{00000000-0000-0000-0000-000000000000}"/>
          </ac:spMkLst>
        </pc:spChg>
        <pc:spChg chg="mod">
          <ac:chgData name="Yumin Kim" userId="641eb8d2ba5d4e3d" providerId="LiveId" clId="{6F06A742-8AE0-4A4F-BE80-E1BDE593C25F}" dt="2023-07-19T11:51:33.013" v="11258" actId="14100"/>
          <ac:spMkLst>
            <pc:docMk/>
            <pc:sldMk cId="743032575" sldId="271"/>
            <ac:spMk id="12" creationId="{00000000-0000-0000-0000-000000000000}"/>
          </ac:spMkLst>
        </pc:spChg>
        <pc:spChg chg="del">
          <ac:chgData name="Yumin Kim" userId="641eb8d2ba5d4e3d" providerId="LiveId" clId="{6F06A742-8AE0-4A4F-BE80-E1BDE593C25F}" dt="2023-07-18T01:50:10.713" v="147" actId="478"/>
          <ac:spMkLst>
            <pc:docMk/>
            <pc:sldMk cId="743032575" sldId="271"/>
            <ac:spMk id="13" creationId="{00000000-0000-0000-0000-000000000000}"/>
          </ac:spMkLst>
        </pc:spChg>
        <pc:picChg chg="del">
          <ac:chgData name="Yumin Kim" userId="641eb8d2ba5d4e3d" providerId="LiveId" clId="{6F06A742-8AE0-4A4F-BE80-E1BDE593C25F}" dt="2023-07-17T19:27:52.903" v="5" actId="478"/>
          <ac:picMkLst>
            <pc:docMk/>
            <pc:sldMk cId="743032575" sldId="271"/>
            <ac:picMk id="3" creationId="{00000000-0000-0000-0000-000000000000}"/>
          </ac:picMkLst>
        </pc:picChg>
        <pc:picChg chg="del">
          <ac:chgData name="Yumin Kim" userId="641eb8d2ba5d4e3d" providerId="LiveId" clId="{6F06A742-8AE0-4A4F-BE80-E1BDE593C25F}" dt="2023-07-18T01:50:09.028" v="146" actId="478"/>
          <ac:picMkLst>
            <pc:docMk/>
            <pc:sldMk cId="743032575" sldId="271"/>
            <ac:picMk id="10" creationId="{00000000-0000-0000-0000-000000000000}"/>
          </ac:picMkLst>
        </pc:picChg>
      </pc:sldChg>
      <pc:sldChg chg="del">
        <pc:chgData name="Yumin Kim" userId="641eb8d2ba5d4e3d" providerId="LiveId" clId="{6F06A742-8AE0-4A4F-BE80-E1BDE593C25F}" dt="2023-07-17T19:27:25.255" v="0" actId="47"/>
        <pc:sldMkLst>
          <pc:docMk/>
          <pc:sldMk cId="26126696" sldId="272"/>
        </pc:sldMkLst>
      </pc:sldChg>
      <pc:sldChg chg="addSp delSp modSp add del mod">
        <pc:chgData name="Yumin Kim" userId="641eb8d2ba5d4e3d" providerId="LiveId" clId="{6F06A742-8AE0-4A4F-BE80-E1BDE593C25F}" dt="2023-07-18T10:40:55.261" v="7360" actId="47"/>
        <pc:sldMkLst>
          <pc:docMk/>
          <pc:sldMk cId="1379508876" sldId="272"/>
        </pc:sldMkLst>
        <pc:spChg chg="mod">
          <ac:chgData name="Yumin Kim" userId="641eb8d2ba5d4e3d" providerId="LiveId" clId="{6F06A742-8AE0-4A4F-BE80-E1BDE593C25F}" dt="2023-07-18T05:36:29.899" v="2254"/>
          <ac:spMkLst>
            <pc:docMk/>
            <pc:sldMk cId="1379508876" sldId="272"/>
            <ac:spMk id="3" creationId="{F6BF264A-6734-5D74-6D29-426E40DBEBCC}"/>
          </ac:spMkLst>
        </pc:spChg>
        <pc:spChg chg="mod">
          <ac:chgData name="Yumin Kim" userId="641eb8d2ba5d4e3d" providerId="LiveId" clId="{6F06A742-8AE0-4A4F-BE80-E1BDE593C25F}" dt="2023-07-18T05:36:29.899" v="2254"/>
          <ac:spMkLst>
            <pc:docMk/>
            <pc:sldMk cId="1379508876" sldId="272"/>
            <ac:spMk id="4" creationId="{B910182F-5679-A8A9-4858-D6C3F7732499}"/>
          </ac:spMkLst>
        </pc:spChg>
        <pc:grpChg chg="add mod">
          <ac:chgData name="Yumin Kim" userId="641eb8d2ba5d4e3d" providerId="LiveId" clId="{6F06A742-8AE0-4A4F-BE80-E1BDE593C25F}" dt="2023-07-18T05:36:29.899" v="2254"/>
          <ac:grpSpMkLst>
            <pc:docMk/>
            <pc:sldMk cId="1379508876" sldId="272"/>
            <ac:grpSpMk id="2" creationId="{BCF92058-46E8-47C4-E1E5-B1B12F0F0780}"/>
          </ac:grpSpMkLst>
        </pc:grpChg>
        <pc:grpChg chg="del">
          <ac:chgData name="Yumin Kim" userId="641eb8d2ba5d4e3d" providerId="LiveId" clId="{6F06A742-8AE0-4A4F-BE80-E1BDE593C25F}" dt="2023-07-18T05:36:27.850" v="2253" actId="478"/>
          <ac:grpSpMkLst>
            <pc:docMk/>
            <pc:sldMk cId="1379508876" sldId="272"/>
            <ac:grpSpMk id="25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8T05:36:29.899" v="2254"/>
          <ac:cxnSpMkLst>
            <pc:docMk/>
            <pc:sldMk cId="1379508876" sldId="272"/>
            <ac:cxnSpMk id="6" creationId="{012952F3-504D-C174-50ED-73D275529C44}"/>
          </ac:cxnSpMkLst>
        </pc:cxnChg>
      </pc:sldChg>
      <pc:sldChg chg="addSp delSp modSp add mod modNotesTx">
        <pc:chgData name="Yumin Kim" userId="641eb8d2ba5d4e3d" providerId="LiveId" clId="{6F06A742-8AE0-4A4F-BE80-E1BDE593C25F}" dt="2023-07-19T12:07:16.959" v="11289" actId="113"/>
        <pc:sldMkLst>
          <pc:docMk/>
          <pc:sldMk cId="295294548" sldId="273"/>
        </pc:sldMkLst>
        <pc:spChg chg="mod">
          <ac:chgData name="Yumin Kim" userId="641eb8d2ba5d4e3d" providerId="LiveId" clId="{6F06A742-8AE0-4A4F-BE80-E1BDE593C25F}" dt="2023-07-18T04:54:29.026" v="1756"/>
          <ac:spMkLst>
            <pc:docMk/>
            <pc:sldMk cId="295294548" sldId="273"/>
            <ac:spMk id="8" creationId="{BD53893E-8C04-DB78-1A98-029B3679E8FE}"/>
          </ac:spMkLst>
        </pc:spChg>
        <pc:spChg chg="mod">
          <ac:chgData name="Yumin Kim" userId="641eb8d2ba5d4e3d" providerId="LiveId" clId="{6F06A742-8AE0-4A4F-BE80-E1BDE593C25F}" dt="2023-07-18T07:43:57.216" v="5176" actId="20577"/>
          <ac:spMkLst>
            <pc:docMk/>
            <pc:sldMk cId="295294548" sldId="273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16.959" v="11289" actId="113"/>
          <ac:spMkLst>
            <pc:docMk/>
            <pc:sldMk cId="295294548" sldId="273"/>
            <ac:spMk id="16" creationId="{C88D6D07-EC6C-2F02-3CCD-F5ABAC5A30E1}"/>
          </ac:spMkLst>
        </pc:spChg>
        <pc:spChg chg="mod">
          <ac:chgData name="Yumin Kim" userId="641eb8d2ba5d4e3d" providerId="LiveId" clId="{6F06A742-8AE0-4A4F-BE80-E1BDE593C25F}" dt="2023-07-18T04:47:16.054" v="1624" actId="20577"/>
          <ac:spMkLst>
            <pc:docMk/>
            <pc:sldMk cId="295294548" sldId="273"/>
            <ac:spMk id="28" creationId="{00000000-0000-0000-0000-000000000000}"/>
          </ac:spMkLst>
        </pc:spChg>
        <pc:grpChg chg="add mod">
          <ac:chgData name="Yumin Kim" userId="641eb8d2ba5d4e3d" providerId="LiveId" clId="{6F06A742-8AE0-4A4F-BE80-E1BDE593C25F}" dt="2023-07-18T04:54:44.622" v="1778" actId="14100"/>
          <ac:grpSpMkLst>
            <pc:docMk/>
            <pc:sldMk cId="295294548" sldId="273"/>
            <ac:grpSpMk id="7" creationId="{C091A080-85DF-69E3-1202-2725D1C143B9}"/>
          </ac:grpSpMkLst>
        </pc:grpChg>
        <pc:grpChg chg="del">
          <ac:chgData name="Yumin Kim" userId="641eb8d2ba5d4e3d" providerId="LiveId" clId="{6F06A742-8AE0-4A4F-BE80-E1BDE593C25F}" dt="2023-07-19T07:06:39.846" v="10300" actId="478"/>
          <ac:grpSpMkLst>
            <pc:docMk/>
            <pc:sldMk cId="295294548" sldId="273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8T04:54:27.909" v="1755" actId="478"/>
          <ac:grpSpMkLst>
            <pc:docMk/>
            <pc:sldMk cId="295294548" sldId="273"/>
            <ac:grpSpMk id="25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8T04:41:16.776" v="1567" actId="478"/>
          <ac:picMkLst>
            <pc:docMk/>
            <pc:sldMk cId="295294548" sldId="273"/>
            <ac:picMk id="2" creationId="{1166FCB7-30C5-DD71-B6CB-A95D148ACF82}"/>
          </ac:picMkLst>
        </pc:picChg>
        <pc:picChg chg="add del mod">
          <ac:chgData name="Yumin Kim" userId="641eb8d2ba5d4e3d" providerId="LiveId" clId="{6F06A742-8AE0-4A4F-BE80-E1BDE593C25F}" dt="2023-07-18T05:38:09.652" v="2312" actId="478"/>
          <ac:picMkLst>
            <pc:docMk/>
            <pc:sldMk cId="295294548" sldId="273"/>
            <ac:picMk id="4" creationId="{F9131368-6712-0519-7A03-F01A9BA44997}"/>
          </ac:picMkLst>
        </pc:picChg>
        <pc:picChg chg="add del mod">
          <ac:chgData name="Yumin Kim" userId="641eb8d2ba5d4e3d" providerId="LiveId" clId="{6F06A742-8AE0-4A4F-BE80-E1BDE593C25F}" dt="2023-07-18T04:47:04.498" v="1583" actId="478"/>
          <ac:picMkLst>
            <pc:docMk/>
            <pc:sldMk cId="295294548" sldId="273"/>
            <ac:picMk id="6" creationId="{BFC6047A-B890-0A71-C1C2-1BA7468D376A}"/>
          </ac:picMkLst>
        </pc:picChg>
        <pc:picChg chg="del">
          <ac:chgData name="Yumin Kim" userId="641eb8d2ba5d4e3d" providerId="LiveId" clId="{6F06A742-8AE0-4A4F-BE80-E1BDE593C25F}" dt="2023-07-19T11:18:59.713" v="10983" actId="478"/>
          <ac:picMkLst>
            <pc:docMk/>
            <pc:sldMk cId="295294548" sldId="273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05:38:12.490" v="2315" actId="478"/>
          <ac:picMkLst>
            <pc:docMk/>
            <pc:sldMk cId="295294548" sldId="273"/>
            <ac:picMk id="1026" creationId="{B12A3575-5EF6-88B1-548D-A964A2A75DCE}"/>
          </ac:picMkLst>
        </pc:picChg>
        <pc:picChg chg="add del">
          <ac:chgData name="Yumin Kim" userId="641eb8d2ba5d4e3d" providerId="LiveId" clId="{6F06A742-8AE0-4A4F-BE80-E1BDE593C25F}" dt="2023-07-18T02:33:23.614" v="1241" actId="478"/>
          <ac:picMkLst>
            <pc:docMk/>
            <pc:sldMk cId="295294548" sldId="273"/>
            <ac:picMk id="1028" creationId="{35666262-8429-C35D-7C00-C71137842D8A}"/>
          </ac:picMkLst>
        </pc:picChg>
        <pc:picChg chg="add del mod">
          <ac:chgData name="Yumin Kim" userId="641eb8d2ba5d4e3d" providerId="LiveId" clId="{6F06A742-8AE0-4A4F-BE80-E1BDE593C25F}" dt="2023-07-18T05:38:11.805" v="2313" actId="478"/>
          <ac:picMkLst>
            <pc:docMk/>
            <pc:sldMk cId="295294548" sldId="273"/>
            <ac:picMk id="1030" creationId="{26A860C9-343D-F0EF-BDFD-4609A7FA153E}"/>
          </ac:picMkLst>
        </pc:picChg>
        <pc:picChg chg="add mod">
          <ac:chgData name="Yumin Kim" userId="641eb8d2ba5d4e3d" providerId="LiveId" clId="{6F06A742-8AE0-4A4F-BE80-E1BDE593C25F}" dt="2023-07-18T05:57:55.341" v="2556" actId="1076"/>
          <ac:picMkLst>
            <pc:docMk/>
            <pc:sldMk cId="295294548" sldId="273"/>
            <ac:picMk id="1032" creationId="{7B591727-5D71-74C0-A474-194543FBB2DD}"/>
          </ac:picMkLst>
        </pc:picChg>
        <pc:picChg chg="add mod">
          <ac:chgData name="Yumin Kim" userId="641eb8d2ba5d4e3d" providerId="LiveId" clId="{6F06A742-8AE0-4A4F-BE80-E1BDE593C25F}" dt="2023-07-19T11:44:53.953" v="11189" actId="1076"/>
          <ac:picMkLst>
            <pc:docMk/>
            <pc:sldMk cId="295294548" sldId="273"/>
            <ac:picMk id="1034" creationId="{CE91E87B-DDC0-E503-41EF-038A29739B25}"/>
          </ac:picMkLst>
        </pc:picChg>
        <pc:cxnChg chg="del mod">
          <ac:chgData name="Yumin Kim" userId="641eb8d2ba5d4e3d" providerId="LiveId" clId="{6F06A742-8AE0-4A4F-BE80-E1BDE593C25F}" dt="2023-07-18T05:35:51.176" v="2241" actId="478"/>
          <ac:cxnSpMkLst>
            <pc:docMk/>
            <pc:sldMk cId="295294548" sldId="273"/>
            <ac:cxnSpMk id="15" creationId="{0A8FE625-B304-505C-557D-C766376307F6}"/>
          </ac:cxnSpMkLst>
        </pc:cxnChg>
        <pc:cxnChg chg="add mod">
          <ac:chgData name="Yumin Kim" userId="641eb8d2ba5d4e3d" providerId="LiveId" clId="{6F06A742-8AE0-4A4F-BE80-E1BDE593C25F}" dt="2023-07-18T05:35:51.919" v="2242"/>
          <ac:cxnSpMkLst>
            <pc:docMk/>
            <pc:sldMk cId="295294548" sldId="273"/>
            <ac:cxnSpMk id="17" creationId="{081656CF-DFFE-8674-AED3-C384B26F0509}"/>
          </ac:cxnSpMkLst>
        </pc:cxnChg>
      </pc:sldChg>
      <pc:sldChg chg="addSp delSp modSp add mod addCm delCm chgLayout modNotesTx">
        <pc:chgData name="Yumin Kim" userId="641eb8d2ba5d4e3d" providerId="LiveId" clId="{6F06A742-8AE0-4A4F-BE80-E1BDE593C25F}" dt="2023-07-19T13:34:04.880" v="11928" actId="115"/>
        <pc:sldMkLst>
          <pc:docMk/>
          <pc:sldMk cId="66260931" sldId="274"/>
        </pc:sldMkLst>
        <pc:spChg chg="mod">
          <ac:chgData name="Yumin Kim" userId="641eb8d2ba5d4e3d" providerId="LiveId" clId="{6F06A742-8AE0-4A4F-BE80-E1BDE593C25F}" dt="2023-07-18T04:54:51.242" v="1780"/>
          <ac:spMkLst>
            <pc:docMk/>
            <pc:sldMk cId="66260931" sldId="274"/>
            <ac:spMk id="3" creationId="{7D4429CD-2E1F-23DA-1E64-295192D2403B}"/>
          </ac:spMkLst>
        </pc:spChg>
        <pc:spChg chg="mod">
          <ac:chgData name="Yumin Kim" userId="641eb8d2ba5d4e3d" providerId="LiveId" clId="{6F06A742-8AE0-4A4F-BE80-E1BDE593C25F}" dt="2023-07-19T12:07:44.345" v="11297" actId="2711"/>
          <ac:spMkLst>
            <pc:docMk/>
            <pc:sldMk cId="66260931" sldId="274"/>
            <ac:spMk id="5" creationId="{19DED394-0DAC-EC24-A8C0-70A353636BD4}"/>
          </ac:spMkLst>
        </pc:spChg>
        <pc:spChg chg="add del mod ord">
          <ac:chgData name="Yumin Kim" userId="641eb8d2ba5d4e3d" providerId="LiveId" clId="{6F06A742-8AE0-4A4F-BE80-E1BDE593C25F}" dt="2023-07-19T11:17:00.892" v="10976" actId="6264"/>
          <ac:spMkLst>
            <pc:docMk/>
            <pc:sldMk cId="66260931" sldId="274"/>
            <ac:spMk id="8" creationId="{37B783F1-D6FC-056F-16C4-FDEDDEB8F161}"/>
          </ac:spMkLst>
        </pc:spChg>
        <pc:spChg chg="mod">
          <ac:chgData name="Yumin Kim" userId="641eb8d2ba5d4e3d" providerId="LiveId" clId="{6F06A742-8AE0-4A4F-BE80-E1BDE593C25F}" dt="2023-07-18T07:44:02.556" v="5178" actId="20577"/>
          <ac:spMkLst>
            <pc:docMk/>
            <pc:sldMk cId="66260931" sldId="274"/>
            <ac:spMk id="14" creationId="{00000000-0000-0000-0000-000000000000}"/>
          </ac:spMkLst>
        </pc:spChg>
        <pc:spChg chg="add del">
          <ac:chgData name="Yumin Kim" userId="641eb8d2ba5d4e3d" providerId="LiveId" clId="{6F06A742-8AE0-4A4F-BE80-E1BDE593C25F}" dt="2023-07-18T06:40:46.219" v="2901"/>
          <ac:spMkLst>
            <pc:docMk/>
            <pc:sldMk cId="66260931" sldId="274"/>
            <ac:spMk id="15" creationId="{47F96357-2840-5638-DBEA-DDFC504E4A46}"/>
          </ac:spMkLst>
        </pc:spChg>
        <pc:spChg chg="add del mod ord">
          <ac:chgData name="Yumin Kim" userId="641eb8d2ba5d4e3d" providerId="LiveId" clId="{6F06A742-8AE0-4A4F-BE80-E1BDE593C25F}" dt="2023-07-19T11:17:00.892" v="10976" actId="6264"/>
          <ac:spMkLst>
            <pc:docMk/>
            <pc:sldMk cId="66260931" sldId="274"/>
            <ac:spMk id="15" creationId="{8109CB11-9FC1-7FF2-D890-1C9703850F80}"/>
          </ac:spMkLst>
        </pc:spChg>
        <pc:spChg chg="add del">
          <ac:chgData name="Yumin Kim" userId="641eb8d2ba5d4e3d" providerId="LiveId" clId="{6F06A742-8AE0-4A4F-BE80-E1BDE593C25F}" dt="2023-07-18T06:40:48.080" v="2903"/>
          <ac:spMkLst>
            <pc:docMk/>
            <pc:sldMk cId="66260931" sldId="274"/>
            <ac:spMk id="16" creationId="{EFE68C50-4B22-4349-078B-7FEBF74160DE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19" creationId="{62DE8180-E1D7-B2BD-192A-4818F8760233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0" creationId="{C2382D79-6588-485F-F2B7-2468CE1AE1E0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1" creationId="{FAA4D57E-1420-CB03-0BAC-21B1CA8B1CCD}"/>
          </ac:spMkLst>
        </pc:spChg>
        <pc:spChg chg="add del mod">
          <ac:chgData name="Yumin Kim" userId="641eb8d2ba5d4e3d" providerId="LiveId" clId="{6F06A742-8AE0-4A4F-BE80-E1BDE593C25F}" dt="2023-07-18T06:49:12.755" v="2919" actId="478"/>
          <ac:spMkLst>
            <pc:docMk/>
            <pc:sldMk cId="66260931" sldId="274"/>
            <ac:spMk id="22" creationId="{8AAC0657-84F5-6968-BAA1-7F57C95969B6}"/>
          </ac:spMkLst>
        </pc:spChg>
        <pc:spChg chg="mod">
          <ac:chgData name="Yumin Kim" userId="641eb8d2ba5d4e3d" providerId="LiveId" clId="{6F06A742-8AE0-4A4F-BE80-E1BDE593C25F}" dt="2023-07-18T02:28:34.874" v="1210" actId="20577"/>
          <ac:spMkLst>
            <pc:docMk/>
            <pc:sldMk cId="66260931" sldId="274"/>
            <ac:spMk id="28" creationId="{00000000-0000-0000-0000-000000000000}"/>
          </ac:spMkLst>
        </pc:spChg>
        <pc:spChg chg="add mod">
          <ac:chgData name="Yumin Kim" userId="641eb8d2ba5d4e3d" providerId="LiveId" clId="{6F06A742-8AE0-4A4F-BE80-E1BDE593C25F}" dt="2023-07-19T13:14:02.724" v="11698" actId="20577"/>
          <ac:spMkLst>
            <pc:docMk/>
            <pc:sldMk cId="66260931" sldId="274"/>
            <ac:spMk id="35" creationId="{8FAE8C8D-271C-5C3C-7F72-198372B64073}"/>
          </ac:spMkLst>
        </pc:spChg>
        <pc:spChg chg="add mod">
          <ac:chgData name="Yumin Kim" userId="641eb8d2ba5d4e3d" providerId="LiveId" clId="{6F06A742-8AE0-4A4F-BE80-E1BDE593C25F}" dt="2023-07-19T02:10:03.697" v="9888" actId="20577"/>
          <ac:spMkLst>
            <pc:docMk/>
            <pc:sldMk cId="66260931" sldId="274"/>
            <ac:spMk id="36" creationId="{1BB7D051-CE33-2970-180F-77DC85DF7281}"/>
          </ac:spMkLst>
        </pc:spChg>
        <pc:spChg chg="add del mod">
          <ac:chgData name="Yumin Kim" userId="641eb8d2ba5d4e3d" providerId="LiveId" clId="{6F06A742-8AE0-4A4F-BE80-E1BDE593C25F}" dt="2023-07-18T07:41:52.799" v="5110" actId="1036"/>
          <ac:spMkLst>
            <pc:docMk/>
            <pc:sldMk cId="66260931" sldId="274"/>
            <ac:spMk id="37" creationId="{1FCABA57-581C-E38B-650F-AE2A3D1D75A8}"/>
          </ac:spMkLst>
        </pc:spChg>
        <pc:spChg chg="add del mod">
          <ac:chgData name="Yumin Kim" userId="641eb8d2ba5d4e3d" providerId="LiveId" clId="{6F06A742-8AE0-4A4F-BE80-E1BDE593C25F}" dt="2023-07-18T12:17:44.308" v="9363" actId="207"/>
          <ac:spMkLst>
            <pc:docMk/>
            <pc:sldMk cId="66260931" sldId="274"/>
            <ac:spMk id="38" creationId="{46D35078-019E-45AD-8EA8-7A033D2DA418}"/>
          </ac:spMkLst>
        </pc:spChg>
        <pc:spChg chg="add del mod">
          <ac:chgData name="Yumin Kim" userId="641eb8d2ba5d4e3d" providerId="LiveId" clId="{6F06A742-8AE0-4A4F-BE80-E1BDE593C25F}" dt="2023-07-18T07:18:22.846" v="4185" actId="478"/>
          <ac:spMkLst>
            <pc:docMk/>
            <pc:sldMk cId="66260931" sldId="274"/>
            <ac:spMk id="39" creationId="{61590A1A-3261-C867-4101-F3C0A6887A25}"/>
          </ac:spMkLst>
        </pc:spChg>
        <pc:spChg chg="add del mod">
          <ac:chgData name="Yumin Kim" userId="641eb8d2ba5d4e3d" providerId="LiveId" clId="{6F06A742-8AE0-4A4F-BE80-E1BDE593C25F}" dt="2023-07-18T07:18:23.489" v="4186" actId="478"/>
          <ac:spMkLst>
            <pc:docMk/>
            <pc:sldMk cId="66260931" sldId="274"/>
            <ac:spMk id="41" creationId="{F0544920-743C-0F36-EE2D-A53F7792DEEC}"/>
          </ac:spMkLst>
        </pc:spChg>
        <pc:spChg chg="add del mod">
          <ac:chgData name="Yumin Kim" userId="641eb8d2ba5d4e3d" providerId="LiveId" clId="{6F06A742-8AE0-4A4F-BE80-E1BDE593C25F}" dt="2023-07-18T07:18:24.287" v="4187" actId="478"/>
          <ac:spMkLst>
            <pc:docMk/>
            <pc:sldMk cId="66260931" sldId="274"/>
            <ac:spMk id="42" creationId="{F4365882-79EA-277C-EF35-F75B5E0FAF3F}"/>
          </ac:spMkLst>
        </pc:spChg>
        <pc:spChg chg="add mod">
          <ac:chgData name="Yumin Kim" userId="641eb8d2ba5d4e3d" providerId="LiveId" clId="{6F06A742-8AE0-4A4F-BE80-E1BDE593C25F}" dt="2023-07-19T13:07:50.346" v="11577" actId="13926"/>
          <ac:spMkLst>
            <pc:docMk/>
            <pc:sldMk cId="66260931" sldId="274"/>
            <ac:spMk id="43" creationId="{303119A6-337A-3EB4-F232-B8F4036F8009}"/>
          </ac:spMkLst>
        </pc:spChg>
        <pc:spChg chg="add mod">
          <ac:chgData name="Yumin Kim" userId="641eb8d2ba5d4e3d" providerId="LiveId" clId="{6F06A742-8AE0-4A4F-BE80-E1BDE593C25F}" dt="2023-07-18T08:15:45.195" v="5430" actId="14100"/>
          <ac:spMkLst>
            <pc:docMk/>
            <pc:sldMk cId="66260931" sldId="274"/>
            <ac:spMk id="44" creationId="{6CF708CA-3C42-0FD4-7CEC-4B90848B86EE}"/>
          </ac:spMkLst>
        </pc:spChg>
        <pc:spChg chg="add del mod">
          <ac:chgData name="Yumin Kim" userId="641eb8d2ba5d4e3d" providerId="LiveId" clId="{6F06A742-8AE0-4A4F-BE80-E1BDE593C25F}" dt="2023-07-18T07:18:40.623" v="4205" actId="478"/>
          <ac:spMkLst>
            <pc:docMk/>
            <pc:sldMk cId="66260931" sldId="274"/>
            <ac:spMk id="45" creationId="{2C794354-4E94-4230-D245-887EE771AF4E}"/>
          </ac:spMkLst>
        </pc:spChg>
        <pc:spChg chg="add mod">
          <ac:chgData name="Yumin Kim" userId="641eb8d2ba5d4e3d" providerId="LiveId" clId="{6F06A742-8AE0-4A4F-BE80-E1BDE593C25F}" dt="2023-07-19T02:34:51.697" v="10008" actId="20577"/>
          <ac:spMkLst>
            <pc:docMk/>
            <pc:sldMk cId="66260931" sldId="274"/>
            <ac:spMk id="54" creationId="{F8407825-3E1F-2340-4EBD-F4D63624AF5B}"/>
          </ac:spMkLst>
        </pc:spChg>
        <pc:spChg chg="add mod">
          <ac:chgData name="Yumin Kim" userId="641eb8d2ba5d4e3d" providerId="LiveId" clId="{6F06A742-8AE0-4A4F-BE80-E1BDE593C25F}" dt="2023-07-18T07:50:39.453" v="5245" actId="207"/>
          <ac:spMkLst>
            <pc:docMk/>
            <pc:sldMk cId="66260931" sldId="274"/>
            <ac:spMk id="55" creationId="{BCAFFA72-BD3A-27AF-1B5D-3A8933E169B6}"/>
          </ac:spMkLst>
        </pc:spChg>
        <pc:spChg chg="add mod">
          <ac:chgData name="Yumin Kim" userId="641eb8d2ba5d4e3d" providerId="LiveId" clId="{6F06A742-8AE0-4A4F-BE80-E1BDE593C25F}" dt="2023-07-18T07:41:14.997" v="4984" actId="1036"/>
          <ac:spMkLst>
            <pc:docMk/>
            <pc:sldMk cId="66260931" sldId="274"/>
            <ac:spMk id="56" creationId="{45C51512-3AB1-BF7A-5229-3C7D13BE9F81}"/>
          </ac:spMkLst>
        </pc:spChg>
        <pc:spChg chg="add mod">
          <ac:chgData name="Yumin Kim" userId="641eb8d2ba5d4e3d" providerId="LiveId" clId="{6F06A742-8AE0-4A4F-BE80-E1BDE593C25F}" dt="2023-07-18T07:50:42.721" v="5246" actId="207"/>
          <ac:spMkLst>
            <pc:docMk/>
            <pc:sldMk cId="66260931" sldId="274"/>
            <ac:spMk id="57" creationId="{56F102B6-F66A-1A6D-0DDE-75A0AE787E59}"/>
          </ac:spMkLst>
        </pc:spChg>
        <pc:spChg chg="add del">
          <ac:chgData name="Yumin Kim" userId="641eb8d2ba5d4e3d" providerId="LiveId" clId="{6F06A742-8AE0-4A4F-BE80-E1BDE593C25F}" dt="2023-07-18T07:37:40.716" v="4813" actId="478"/>
          <ac:spMkLst>
            <pc:docMk/>
            <pc:sldMk cId="66260931" sldId="274"/>
            <ac:spMk id="60" creationId="{20E357FE-3CE0-C2AC-22CC-A1F71EFCBA3F}"/>
          </ac:spMkLst>
        </pc:spChg>
        <pc:spChg chg="add mod">
          <ac:chgData name="Yumin Kim" userId="641eb8d2ba5d4e3d" providerId="LiveId" clId="{6F06A742-8AE0-4A4F-BE80-E1BDE593C25F}" dt="2023-07-19T07:13:01.327" v="10328" actId="208"/>
          <ac:spMkLst>
            <pc:docMk/>
            <pc:sldMk cId="66260931" sldId="274"/>
            <ac:spMk id="61" creationId="{3CE9A305-DA0D-0414-AC2D-8EE64EC951D1}"/>
          </ac:spMkLst>
        </pc:spChg>
        <pc:grpChg chg="add mod">
          <ac:chgData name="Yumin Kim" userId="641eb8d2ba5d4e3d" providerId="LiveId" clId="{6F06A742-8AE0-4A4F-BE80-E1BDE593C25F}" dt="2023-07-18T07:30:03.834" v="4803" actId="14100"/>
          <ac:grpSpMkLst>
            <pc:docMk/>
            <pc:sldMk cId="66260931" sldId="274"/>
            <ac:grpSpMk id="2" creationId="{382C89A1-AC8C-2E0E-1BBB-B1A117B1567F}"/>
          </ac:grpSpMkLst>
        </pc:grpChg>
        <pc:grpChg chg="del">
          <ac:chgData name="Yumin Kim" userId="641eb8d2ba5d4e3d" providerId="LiveId" clId="{6F06A742-8AE0-4A4F-BE80-E1BDE593C25F}" dt="2023-07-19T07:06:48.129" v="10302" actId="478"/>
          <ac:grpSpMkLst>
            <pc:docMk/>
            <pc:sldMk cId="66260931" sldId="274"/>
            <ac:grpSpMk id="9" creationId="{00000000-0000-0000-0000-000000000000}"/>
          </ac:grpSpMkLst>
        </pc:grpChg>
        <pc:grpChg chg="del mod">
          <ac:chgData name="Yumin Kim" userId="641eb8d2ba5d4e3d" providerId="LiveId" clId="{6F06A742-8AE0-4A4F-BE80-E1BDE593C25F}" dt="2023-07-18T04:54:50.433" v="1779" actId="478"/>
          <ac:grpSpMkLst>
            <pc:docMk/>
            <pc:sldMk cId="66260931" sldId="274"/>
            <ac:grpSpMk id="25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9T04:58:55.115" v="10033" actId="478"/>
          <ac:picMkLst>
            <pc:docMk/>
            <pc:sldMk cId="66260931" sldId="274"/>
            <ac:picMk id="7" creationId="{DEFD9555-DD18-9492-8DF6-F7ED3D0B4DA6}"/>
          </ac:picMkLst>
        </pc:picChg>
        <pc:picChg chg="add del mod">
          <ac:chgData name="Yumin Kim" userId="641eb8d2ba5d4e3d" providerId="LiveId" clId="{6F06A742-8AE0-4A4F-BE80-E1BDE593C25F}" dt="2023-07-18T06:41:06.889" v="2904" actId="478"/>
          <ac:picMkLst>
            <pc:docMk/>
            <pc:sldMk cId="66260931" sldId="274"/>
            <ac:picMk id="8" creationId="{8FBB6F4C-498D-553D-5E49-ABEEA8CB84FA}"/>
          </ac:picMkLst>
        </pc:picChg>
        <pc:picChg chg="add del mod">
          <ac:chgData name="Yumin Kim" userId="641eb8d2ba5d4e3d" providerId="LiveId" clId="{6F06A742-8AE0-4A4F-BE80-E1BDE593C25F}" dt="2023-07-18T06:57:14.775" v="3249" actId="478"/>
          <ac:picMkLst>
            <pc:docMk/>
            <pc:sldMk cId="66260931" sldId="274"/>
            <ac:picMk id="18" creationId="{D26D83AB-8F47-7D39-1FBF-9B980D3957A6}"/>
          </ac:picMkLst>
        </pc:picChg>
        <pc:picChg chg="add del mod">
          <ac:chgData name="Yumin Kim" userId="641eb8d2ba5d4e3d" providerId="LiveId" clId="{6F06A742-8AE0-4A4F-BE80-E1BDE593C25F}" dt="2023-07-18T06:49:56.962" v="2926" actId="478"/>
          <ac:picMkLst>
            <pc:docMk/>
            <pc:sldMk cId="66260931" sldId="274"/>
            <ac:picMk id="24" creationId="{0F6A3953-3EAE-1172-4D83-9D13FD0F1847}"/>
          </ac:picMkLst>
        </pc:picChg>
        <pc:picChg chg="add del mod">
          <ac:chgData name="Yumin Kim" userId="641eb8d2ba5d4e3d" providerId="LiveId" clId="{6F06A742-8AE0-4A4F-BE80-E1BDE593C25F}" dt="2023-07-18T06:49:56.962" v="2926" actId="478"/>
          <ac:picMkLst>
            <pc:docMk/>
            <pc:sldMk cId="66260931" sldId="274"/>
            <ac:picMk id="30" creationId="{D954ABA1-A81E-CEBA-DD43-B5054C7A04D4}"/>
          </ac:picMkLst>
        </pc:picChg>
        <pc:picChg chg="add mod">
          <ac:chgData name="Yumin Kim" userId="641eb8d2ba5d4e3d" providerId="LiveId" clId="{6F06A742-8AE0-4A4F-BE80-E1BDE593C25F}" dt="2023-07-18T07:38:52.993" v="4846" actId="1035"/>
          <ac:picMkLst>
            <pc:docMk/>
            <pc:sldMk cId="66260931" sldId="274"/>
            <ac:picMk id="32" creationId="{60800C0A-3DFE-1EC1-877D-3DDB25D5D76E}"/>
          </ac:picMkLst>
        </pc:picChg>
        <pc:picChg chg="add mod">
          <ac:chgData name="Yumin Kim" userId="641eb8d2ba5d4e3d" providerId="LiveId" clId="{6F06A742-8AE0-4A4F-BE80-E1BDE593C25F}" dt="2023-07-18T08:02:40.317" v="5318" actId="1076"/>
          <ac:picMkLst>
            <pc:docMk/>
            <pc:sldMk cId="66260931" sldId="274"/>
            <ac:picMk id="34" creationId="{0964FB77-BAB8-79E4-2C19-4187E8FE9A07}"/>
          </ac:picMkLst>
        </pc:picChg>
        <pc:picChg chg="del">
          <ac:chgData name="Yumin Kim" userId="641eb8d2ba5d4e3d" providerId="LiveId" clId="{6F06A742-8AE0-4A4F-BE80-E1BDE593C25F}" dt="2023-07-19T11:19:01.846" v="10985" actId="478"/>
          <ac:picMkLst>
            <pc:docMk/>
            <pc:sldMk cId="66260931" sldId="274"/>
            <ac:picMk id="40" creationId="{00000000-0000-0000-0000-000000000000}"/>
          </ac:picMkLst>
        </pc:picChg>
        <pc:picChg chg="add mod modCrop">
          <ac:chgData name="Yumin Kim" userId="641eb8d2ba5d4e3d" providerId="LiveId" clId="{6F06A742-8AE0-4A4F-BE80-E1BDE593C25F}" dt="2023-07-18T07:42:10.836" v="5155" actId="1036"/>
          <ac:picMkLst>
            <pc:docMk/>
            <pc:sldMk cId="66260931" sldId="274"/>
            <ac:picMk id="59" creationId="{A665AB92-C60E-24C7-6F9B-69D629815722}"/>
          </ac:picMkLst>
        </pc:picChg>
        <pc:picChg chg="add del mod">
          <ac:chgData name="Yumin Kim" userId="641eb8d2ba5d4e3d" providerId="LiveId" clId="{6F06A742-8AE0-4A4F-BE80-E1BDE593C25F}" dt="2023-07-18T06:40:02.744" v="2898" actId="478"/>
          <ac:picMkLst>
            <pc:docMk/>
            <pc:sldMk cId="66260931" sldId="274"/>
            <ac:picMk id="2050" creationId="{FE8E3EBF-880D-EB1A-0ACB-EE9D28936777}"/>
          </ac:picMkLst>
        </pc:picChg>
        <pc:cxnChg chg="del mod">
          <ac:chgData name="Yumin Kim" userId="641eb8d2ba5d4e3d" providerId="LiveId" clId="{6F06A742-8AE0-4A4F-BE80-E1BDE593C25F}" dt="2023-07-18T05:35:55.669" v="2243" actId="478"/>
          <ac:cxnSpMkLst>
            <pc:docMk/>
            <pc:sldMk cId="66260931" sldId="274"/>
            <ac:cxnSpMk id="4" creationId="{A143A5F0-1332-905A-7427-11D2C42E9DF5}"/>
          </ac:cxnSpMkLst>
        </pc:cxnChg>
        <pc:cxnChg chg="add mod">
          <ac:chgData name="Yumin Kim" userId="641eb8d2ba5d4e3d" providerId="LiveId" clId="{6F06A742-8AE0-4A4F-BE80-E1BDE593C25F}" dt="2023-07-18T05:35:56.319" v="2244"/>
          <ac:cxnSpMkLst>
            <pc:docMk/>
            <pc:sldMk cId="66260931" sldId="274"/>
            <ac:cxnSpMk id="6" creationId="{7929EBF0-CC5A-6C08-A79A-878F9EB85C9D}"/>
          </ac:cxnSpMkLst>
        </pc:cxnChg>
        <pc:cxnChg chg="add del">
          <ac:chgData name="Yumin Kim" userId="641eb8d2ba5d4e3d" providerId="LiveId" clId="{6F06A742-8AE0-4A4F-BE80-E1BDE593C25F}" dt="2023-07-18T07:21:28.629" v="4414" actId="478"/>
          <ac:cxnSpMkLst>
            <pc:docMk/>
            <pc:sldMk cId="66260931" sldId="274"/>
            <ac:cxnSpMk id="47" creationId="{7539B2DA-A074-B792-3ACA-334CA0B93657}"/>
          </ac:cxnSpMkLst>
        </pc:cxnChg>
        <pc:cxnChg chg="add mod">
          <ac:chgData name="Yumin Kim" userId="641eb8d2ba5d4e3d" providerId="LiveId" clId="{6F06A742-8AE0-4A4F-BE80-E1BDE593C25F}" dt="2023-07-18T07:22:00.024" v="4427" actId="1035"/>
          <ac:cxnSpMkLst>
            <pc:docMk/>
            <pc:sldMk cId="66260931" sldId="274"/>
            <ac:cxnSpMk id="49" creationId="{B785B582-BA4A-D698-4DF8-DB2CD073DFC4}"/>
          </ac:cxnSpMkLst>
        </pc:cxnChg>
        <pc:cxnChg chg="add mod">
          <ac:chgData name="Yumin Kim" userId="641eb8d2ba5d4e3d" providerId="LiveId" clId="{6F06A742-8AE0-4A4F-BE80-E1BDE593C25F}" dt="2023-07-18T07:41:45.702" v="5075" actId="1036"/>
          <ac:cxnSpMkLst>
            <pc:docMk/>
            <pc:sldMk cId="66260931" sldId="274"/>
            <ac:cxnSpMk id="50" creationId="{809A9E8B-CA98-ECF4-C266-00A37F1D7F10}"/>
          </ac:cxnSpMkLst>
        </pc:cxnChg>
        <pc:cxnChg chg="add mod">
          <ac:chgData name="Yumin Kim" userId="641eb8d2ba5d4e3d" providerId="LiveId" clId="{6F06A742-8AE0-4A4F-BE80-E1BDE593C25F}" dt="2023-07-18T07:41:49.649" v="5094" actId="1036"/>
          <ac:cxnSpMkLst>
            <pc:docMk/>
            <pc:sldMk cId="66260931" sldId="274"/>
            <ac:cxnSpMk id="52" creationId="{03417D26-92BB-270E-3ED0-A6EB9B0713C0}"/>
          </ac:cxnSpMkLst>
        </pc:cxnChg>
      </pc:sldChg>
      <pc:sldChg chg="addSp delSp modSp add mod">
        <pc:chgData name="Yumin Kim" userId="641eb8d2ba5d4e3d" providerId="LiveId" clId="{6F06A742-8AE0-4A4F-BE80-E1BDE593C25F}" dt="2023-07-19T11:50:54.378" v="11257" actId="1035"/>
        <pc:sldMkLst>
          <pc:docMk/>
          <pc:sldMk cId="1648262999" sldId="275"/>
        </pc:sldMkLst>
        <pc:spChg chg="add del mod">
          <ac:chgData name="Yumin Kim" userId="641eb8d2ba5d4e3d" providerId="LiveId" clId="{6F06A742-8AE0-4A4F-BE80-E1BDE593C25F}" dt="2023-07-18T02:06:42.834" v="644"/>
          <ac:spMkLst>
            <pc:docMk/>
            <pc:sldMk cId="1648262999" sldId="275"/>
            <ac:spMk id="2" creationId="{99652120-47A6-07BA-A258-860B448D3470}"/>
          </ac:spMkLst>
        </pc:spChg>
        <pc:spChg chg="add mod">
          <ac:chgData name="Yumin Kim" userId="641eb8d2ba5d4e3d" providerId="LiveId" clId="{6F06A742-8AE0-4A4F-BE80-E1BDE593C25F}" dt="2023-07-19T11:50:54.378" v="11257" actId="1035"/>
          <ac:spMkLst>
            <pc:docMk/>
            <pc:sldMk cId="1648262999" sldId="275"/>
            <ac:spMk id="3" creationId="{C83873DB-D89C-2B04-E0BA-628901AE96FF}"/>
          </ac:spMkLst>
        </pc:spChg>
        <pc:spChg chg="mod">
          <ac:chgData name="Yumin Kim" userId="641eb8d2ba5d4e3d" providerId="LiveId" clId="{6F06A742-8AE0-4A4F-BE80-E1BDE593C25F}" dt="2023-07-18T05:36:39.444" v="2257"/>
          <ac:spMkLst>
            <pc:docMk/>
            <pc:sldMk cId="1648262999" sldId="275"/>
            <ac:spMk id="5" creationId="{044A28F2-527E-8692-B119-4EC8556BF2D0}"/>
          </ac:spMkLst>
        </pc:spChg>
        <pc:spChg chg="mod">
          <ac:chgData name="Yumin Kim" userId="641eb8d2ba5d4e3d" providerId="LiveId" clId="{6F06A742-8AE0-4A4F-BE80-E1BDE593C25F}" dt="2023-07-18T05:36:39.444" v="2257"/>
          <ac:spMkLst>
            <pc:docMk/>
            <pc:sldMk cId="1648262999" sldId="275"/>
            <ac:spMk id="6" creationId="{B65098ED-B7E1-24C2-D111-03AE8DA4A011}"/>
          </ac:spMkLst>
        </pc:spChg>
        <pc:spChg chg="mod">
          <ac:chgData name="Yumin Kim" userId="641eb8d2ba5d4e3d" providerId="LiveId" clId="{6F06A742-8AE0-4A4F-BE80-E1BDE593C25F}" dt="2023-07-19T05:07:35.743" v="10101" actId="404"/>
          <ac:spMkLst>
            <pc:docMk/>
            <pc:sldMk cId="1648262999" sldId="275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45.710" v="2272" actId="20577"/>
          <ac:spMkLst>
            <pc:docMk/>
            <pc:sldMk cId="1648262999" sldId="275"/>
            <ac:spMk id="15" creationId="{32413F4B-DC52-6021-A803-5011DCEC2994}"/>
          </ac:spMkLst>
        </pc:spChg>
        <pc:spChg chg="mod">
          <ac:chgData name="Yumin Kim" userId="641eb8d2ba5d4e3d" providerId="LiveId" clId="{6F06A742-8AE0-4A4F-BE80-E1BDE593C25F}" dt="2023-07-18T08:43:24.924" v="6107" actId="20577"/>
          <ac:spMkLst>
            <pc:docMk/>
            <pc:sldMk cId="1648262999" sldId="275"/>
            <ac:spMk id="16" creationId="{94DD9652-A98B-5E25-7F11-4F22084BAC71}"/>
          </ac:spMkLst>
        </pc:spChg>
        <pc:spChg chg="mod">
          <ac:chgData name="Yumin Kim" userId="641eb8d2ba5d4e3d" providerId="LiveId" clId="{6F06A742-8AE0-4A4F-BE80-E1BDE593C25F}" dt="2023-07-18T02:05:13.865" v="628" actId="20577"/>
          <ac:spMkLst>
            <pc:docMk/>
            <pc:sldMk cId="1648262999" sldId="275"/>
            <ac:spMk id="26" creationId="{00000000-0000-0000-0000-000000000000}"/>
          </ac:spMkLst>
        </pc:spChg>
        <pc:grpChg chg="add del mod">
          <ac:chgData name="Yumin Kim" userId="641eb8d2ba5d4e3d" providerId="LiveId" clId="{6F06A742-8AE0-4A4F-BE80-E1BDE593C25F}" dt="2023-07-18T05:36:40.567" v="2258"/>
          <ac:grpSpMkLst>
            <pc:docMk/>
            <pc:sldMk cId="1648262999" sldId="275"/>
            <ac:grpSpMk id="4" creationId="{FAA70653-1E5C-8152-CF6D-5B56F24BD2B2}"/>
          </ac:grpSpMkLst>
        </pc:grpChg>
        <pc:grpChg chg="add mod">
          <ac:chgData name="Yumin Kim" userId="641eb8d2ba5d4e3d" providerId="LiveId" clId="{6F06A742-8AE0-4A4F-BE80-E1BDE593C25F}" dt="2023-07-18T08:43:28.803" v="6109" actId="1076"/>
          <ac:grpSpMkLst>
            <pc:docMk/>
            <pc:sldMk cId="1648262999" sldId="275"/>
            <ac:grpSpMk id="8" creationId="{E6272716-38F2-6A3D-FCA7-A8CB4AB47277}"/>
          </ac:grpSpMkLst>
        </pc:grpChg>
        <pc:grpChg chg="del">
          <ac:chgData name="Yumin Kim" userId="641eb8d2ba5d4e3d" providerId="LiveId" clId="{6F06A742-8AE0-4A4F-BE80-E1BDE593C25F}" dt="2023-07-19T07:07:09.268" v="10313" actId="478"/>
          <ac:grpSpMkLst>
            <pc:docMk/>
            <pc:sldMk cId="1648262999" sldId="275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8T05:36:41.786" v="2259" actId="478"/>
          <ac:grpSpMkLst>
            <pc:docMk/>
            <pc:sldMk cId="1648262999" sldId="275"/>
            <ac:grpSpMk id="25" creationId="{00000000-0000-0000-0000-000000000000}"/>
          </ac:grpSpMkLst>
        </pc:grpChg>
        <pc:picChg chg="del">
          <ac:chgData name="Yumin Kim" userId="641eb8d2ba5d4e3d" providerId="LiveId" clId="{6F06A742-8AE0-4A4F-BE80-E1BDE593C25F}" dt="2023-07-19T11:19:29.863" v="10996" actId="478"/>
          <ac:picMkLst>
            <pc:docMk/>
            <pc:sldMk cId="1648262999" sldId="275"/>
            <ac:picMk id="40" creationId="{00000000-0000-0000-0000-000000000000}"/>
          </ac:picMkLst>
        </pc:picChg>
        <pc:cxnChg chg="add del mod">
          <ac:chgData name="Yumin Kim" userId="641eb8d2ba5d4e3d" providerId="LiveId" clId="{6F06A742-8AE0-4A4F-BE80-E1BDE593C25F}" dt="2023-07-18T05:36:40.567" v="2258"/>
          <ac:cxnSpMkLst>
            <pc:docMk/>
            <pc:sldMk cId="1648262999" sldId="275"/>
            <ac:cxnSpMk id="7" creationId="{A82615D5-3C1C-5744-5605-081ED358B2FD}"/>
          </ac:cxnSpMkLst>
        </pc:cxnChg>
        <pc:cxnChg chg="add mod">
          <ac:chgData name="Yumin Kim" userId="641eb8d2ba5d4e3d" providerId="LiveId" clId="{6F06A742-8AE0-4A4F-BE80-E1BDE593C25F}" dt="2023-07-18T05:36:53.228" v="2273" actId="14100"/>
          <ac:cxnSpMkLst>
            <pc:docMk/>
            <pc:sldMk cId="1648262999" sldId="275"/>
            <ac:cxnSpMk id="17" creationId="{00D1B689-3681-10D5-26D3-D39CD5C72EDC}"/>
          </ac:cxnSpMkLst>
        </pc:cxnChg>
      </pc:sldChg>
      <pc:sldChg chg="add del">
        <pc:chgData name="Yumin Kim" userId="641eb8d2ba5d4e3d" providerId="LiveId" clId="{6F06A742-8AE0-4A4F-BE80-E1BDE593C25F}" dt="2023-07-18T04:55:01.644" v="1794" actId="47"/>
        <pc:sldMkLst>
          <pc:docMk/>
          <pc:sldMk cId="494484775" sldId="276"/>
        </pc:sldMkLst>
      </pc:sldChg>
      <pc:sldChg chg="addSp delSp modSp add mod ord modNotesTx">
        <pc:chgData name="Yumin Kim" userId="641eb8d2ba5d4e3d" providerId="LiveId" clId="{6F06A742-8AE0-4A4F-BE80-E1BDE593C25F}" dt="2023-07-20T05:53:53.212" v="23988" actId="20577"/>
        <pc:sldMkLst>
          <pc:docMk/>
          <pc:sldMk cId="2055017954" sldId="276"/>
        </pc:sldMkLst>
        <pc:spChg chg="add mod">
          <ac:chgData name="Yumin Kim" userId="641eb8d2ba5d4e3d" providerId="LiveId" clId="{6F06A742-8AE0-4A4F-BE80-E1BDE593C25F}" dt="2023-07-19T14:21:38.434" v="12400" actId="20577"/>
          <ac:spMkLst>
            <pc:docMk/>
            <pc:sldMk cId="2055017954" sldId="276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09.830" v="2246"/>
          <ac:spMkLst>
            <pc:docMk/>
            <pc:sldMk cId="2055017954" sldId="276"/>
            <ac:spMk id="8" creationId="{653E7313-3B38-B02D-4C72-010FFE0F4E09}"/>
          </ac:spMkLst>
        </pc:spChg>
        <pc:spChg chg="mod">
          <ac:chgData name="Yumin Kim" userId="641eb8d2ba5d4e3d" providerId="LiveId" clId="{6F06A742-8AE0-4A4F-BE80-E1BDE593C25F}" dt="2023-07-18T12:37:48.508" v="9740" actId="20577"/>
          <ac:spMkLst>
            <pc:docMk/>
            <pc:sldMk cId="2055017954" sldId="276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7:54.414" v="11301" actId="2711"/>
          <ac:spMkLst>
            <pc:docMk/>
            <pc:sldMk cId="2055017954" sldId="276"/>
            <ac:spMk id="15" creationId="{F945C8C1-1D92-AFE2-9D65-52673109B10F}"/>
          </ac:spMkLst>
        </pc:spChg>
        <pc:spChg chg="add del mod">
          <ac:chgData name="Yumin Kim" userId="641eb8d2ba5d4e3d" providerId="LiveId" clId="{6F06A742-8AE0-4A4F-BE80-E1BDE593C25F}" dt="2023-07-20T03:33:13.490" v="19861" actId="478"/>
          <ac:spMkLst>
            <pc:docMk/>
            <pc:sldMk cId="2055017954" sldId="276"/>
            <ac:spMk id="25" creationId="{A606E633-65C2-955A-3DD8-315BA166AC76}"/>
          </ac:spMkLst>
        </pc:spChg>
        <pc:grpChg chg="del">
          <ac:chgData name="Yumin Kim" userId="641eb8d2ba5d4e3d" providerId="LiveId" clId="{6F06A742-8AE0-4A4F-BE80-E1BDE593C25F}" dt="2023-07-18T05:36:09.075" v="2245" actId="478"/>
          <ac:grpSpMkLst>
            <pc:docMk/>
            <pc:sldMk cId="2055017954" sldId="276"/>
            <ac:grpSpMk id="2" creationId="{382C89A1-AC8C-2E0E-1BBB-B1A117B1567F}"/>
          </ac:grpSpMkLst>
        </pc:grpChg>
        <pc:grpChg chg="add mod">
          <ac:chgData name="Yumin Kim" userId="641eb8d2ba5d4e3d" providerId="LiveId" clId="{6F06A742-8AE0-4A4F-BE80-E1BDE593C25F}" dt="2023-07-18T08:28:47.498" v="5908" actId="14100"/>
          <ac:grpSpMkLst>
            <pc:docMk/>
            <pc:sldMk cId="2055017954" sldId="276"/>
            <ac:grpSpMk id="7" creationId="{62D38FDF-9EE9-CD14-4B6A-3ED10C80653C}"/>
          </ac:grpSpMkLst>
        </pc:grpChg>
        <pc:grpChg chg="del">
          <ac:chgData name="Yumin Kim" userId="641eb8d2ba5d4e3d" providerId="LiveId" clId="{6F06A742-8AE0-4A4F-BE80-E1BDE593C25F}" dt="2023-07-19T07:06:54.056" v="10304" actId="478"/>
          <ac:grpSpMkLst>
            <pc:docMk/>
            <pc:sldMk cId="2055017954" sldId="276"/>
            <ac:grpSpMk id="9" creationId="{00000000-0000-0000-0000-000000000000}"/>
          </ac:grpSpMkLst>
        </pc:grpChg>
        <pc:picChg chg="add del">
          <ac:chgData name="Yumin Kim" userId="641eb8d2ba5d4e3d" providerId="LiveId" clId="{6F06A742-8AE0-4A4F-BE80-E1BDE593C25F}" dt="2023-07-19T14:21:19.807" v="12394" actId="478"/>
          <ac:picMkLst>
            <pc:docMk/>
            <pc:sldMk cId="2055017954" sldId="276"/>
            <ac:picMk id="4" creationId="{8D053632-9E68-AF76-1ADA-C0E841E1FDD7}"/>
          </ac:picMkLst>
        </pc:picChg>
        <pc:picChg chg="add del mod">
          <ac:chgData name="Yumin Kim" userId="641eb8d2ba5d4e3d" providerId="LiveId" clId="{6F06A742-8AE0-4A4F-BE80-E1BDE593C25F}" dt="2023-07-20T04:18:31.056" v="20899" actId="478"/>
          <ac:picMkLst>
            <pc:docMk/>
            <pc:sldMk cId="2055017954" sldId="276"/>
            <ac:picMk id="4" creationId="{9EA07D07-0DFB-E641-1ACF-5CE6553DC36B}"/>
          </ac:picMkLst>
        </pc:picChg>
        <pc:picChg chg="add del mod modCrop">
          <ac:chgData name="Yumin Kim" userId="641eb8d2ba5d4e3d" providerId="LiveId" clId="{6F06A742-8AE0-4A4F-BE80-E1BDE593C25F}" dt="2023-07-20T04:17:06.482" v="20887" actId="478"/>
          <ac:picMkLst>
            <pc:docMk/>
            <pc:sldMk cId="2055017954" sldId="276"/>
            <ac:picMk id="9" creationId="{5C7CD66F-F0FC-3B22-9D56-DA733B7154A6}"/>
          </ac:picMkLst>
        </pc:picChg>
        <pc:picChg chg="add del mod">
          <ac:chgData name="Yumin Kim" userId="641eb8d2ba5d4e3d" providerId="LiveId" clId="{6F06A742-8AE0-4A4F-BE80-E1BDE593C25F}" dt="2023-07-20T04:17:07.729" v="20889" actId="478"/>
          <ac:picMkLst>
            <pc:docMk/>
            <pc:sldMk cId="2055017954" sldId="276"/>
            <ac:picMk id="13" creationId="{2EDA923A-97E6-604A-D8F7-CC71424C53AF}"/>
          </ac:picMkLst>
        </pc:picChg>
        <pc:picChg chg="add del mod">
          <ac:chgData name="Yumin Kim" userId="641eb8d2ba5d4e3d" providerId="LiveId" clId="{6F06A742-8AE0-4A4F-BE80-E1BDE593C25F}" dt="2023-07-20T04:17:08.419" v="20890" actId="478"/>
          <ac:picMkLst>
            <pc:docMk/>
            <pc:sldMk cId="2055017954" sldId="276"/>
            <ac:picMk id="17" creationId="{04942E28-265B-83AB-46C9-E29CC7BB8502}"/>
          </ac:picMkLst>
        </pc:picChg>
        <pc:picChg chg="add del mod">
          <ac:chgData name="Yumin Kim" userId="641eb8d2ba5d4e3d" providerId="LiveId" clId="{6F06A742-8AE0-4A4F-BE80-E1BDE593C25F}" dt="2023-07-19T14:21:20.570" v="12395" actId="478"/>
          <ac:picMkLst>
            <pc:docMk/>
            <pc:sldMk cId="2055017954" sldId="276"/>
            <ac:picMk id="17" creationId="{C341F619-2390-A255-8B1A-B4EA7D30A515}"/>
          </ac:picMkLst>
        </pc:picChg>
        <pc:picChg chg="add del mod modCrop">
          <ac:chgData name="Yumin Kim" userId="641eb8d2ba5d4e3d" providerId="LiveId" clId="{6F06A742-8AE0-4A4F-BE80-E1BDE593C25F}" dt="2023-07-20T04:17:07.009" v="20888" actId="478"/>
          <ac:picMkLst>
            <pc:docMk/>
            <pc:sldMk cId="2055017954" sldId="276"/>
            <ac:picMk id="18" creationId="{2461616D-44B7-9DD7-5A66-2F3C8DE7655A}"/>
          </ac:picMkLst>
        </pc:picChg>
        <pc:picChg chg="add del mod">
          <ac:chgData name="Yumin Kim" userId="641eb8d2ba5d4e3d" providerId="LiveId" clId="{6F06A742-8AE0-4A4F-BE80-E1BDE593C25F}" dt="2023-07-18T08:46:02.314" v="6128" actId="478"/>
          <ac:picMkLst>
            <pc:docMk/>
            <pc:sldMk cId="2055017954" sldId="276"/>
            <ac:picMk id="18" creationId="{D22B8727-86C6-4191-7B7E-883D924C6654}"/>
          </ac:picMkLst>
        </pc:picChg>
        <pc:picChg chg="add del mod">
          <ac:chgData name="Yumin Kim" userId="641eb8d2ba5d4e3d" providerId="LiveId" clId="{6F06A742-8AE0-4A4F-BE80-E1BDE593C25F}" dt="2023-07-18T10:08:58.790" v="6805" actId="478"/>
          <ac:picMkLst>
            <pc:docMk/>
            <pc:sldMk cId="2055017954" sldId="276"/>
            <ac:picMk id="20" creationId="{93F1BD4A-E4A9-37CC-EEB5-7F1ACF059317}"/>
          </ac:picMkLst>
        </pc:picChg>
        <pc:picChg chg="add del mod">
          <ac:chgData name="Yumin Kim" userId="641eb8d2ba5d4e3d" providerId="LiveId" clId="{6F06A742-8AE0-4A4F-BE80-E1BDE593C25F}" dt="2023-07-18T10:13:30.939" v="6927" actId="478"/>
          <ac:picMkLst>
            <pc:docMk/>
            <pc:sldMk cId="2055017954" sldId="276"/>
            <ac:picMk id="22" creationId="{A0F8C72B-3921-CA22-8A1E-A329B0AD83CF}"/>
          </ac:picMkLst>
        </pc:picChg>
        <pc:picChg chg="add mod">
          <ac:chgData name="Yumin Kim" userId="641eb8d2ba5d4e3d" providerId="LiveId" clId="{6F06A742-8AE0-4A4F-BE80-E1BDE593C25F}" dt="2023-07-20T04:18:22.479" v="20898" actId="14100"/>
          <ac:picMkLst>
            <pc:docMk/>
            <pc:sldMk cId="2055017954" sldId="276"/>
            <ac:picMk id="24" creationId="{8E70F16D-E9C0-CA37-3906-E6F66D337A91}"/>
          </ac:picMkLst>
        </pc:picChg>
        <pc:picChg chg="del">
          <ac:chgData name="Yumin Kim" userId="641eb8d2ba5d4e3d" providerId="LiveId" clId="{6F06A742-8AE0-4A4F-BE80-E1BDE593C25F}" dt="2023-07-19T11:19:03.883" v="10987" actId="478"/>
          <ac:picMkLst>
            <pc:docMk/>
            <pc:sldMk cId="2055017954" sldId="276"/>
            <ac:picMk id="40" creationId="{00000000-0000-0000-0000-000000000000}"/>
          </ac:picMkLst>
        </pc:picChg>
        <pc:picChg chg="del">
          <ac:chgData name="Yumin Kim" userId="641eb8d2ba5d4e3d" providerId="LiveId" clId="{6F06A742-8AE0-4A4F-BE80-E1BDE593C25F}" dt="2023-07-18T04:55:14.164" v="1796" actId="478"/>
          <ac:picMkLst>
            <pc:docMk/>
            <pc:sldMk cId="2055017954" sldId="276"/>
            <ac:picMk id="2050" creationId="{FE8E3EBF-880D-EB1A-0ACB-EE9D28936777}"/>
          </ac:picMkLst>
        </pc:picChg>
        <pc:cxnChg chg="del">
          <ac:chgData name="Yumin Kim" userId="641eb8d2ba5d4e3d" providerId="LiveId" clId="{6F06A742-8AE0-4A4F-BE80-E1BDE593C25F}" dt="2023-07-20T03:27:53.446" v="19745" actId="478"/>
          <ac:cxnSpMkLst>
            <pc:docMk/>
            <pc:sldMk cId="2055017954" sldId="276"/>
            <ac:cxnSpMk id="11" creationId="{00000000-0000-0000-0000-000000000000}"/>
          </ac:cxnSpMkLst>
        </pc:cxnChg>
        <pc:cxnChg chg="add mod">
          <ac:chgData name="Yumin Kim" userId="641eb8d2ba5d4e3d" providerId="LiveId" clId="{6F06A742-8AE0-4A4F-BE80-E1BDE593C25F}" dt="2023-07-18T05:36:09.830" v="2246"/>
          <ac:cxnSpMkLst>
            <pc:docMk/>
            <pc:sldMk cId="2055017954" sldId="276"/>
            <ac:cxnSpMk id="16" creationId="{3E885202-5066-928D-2EDC-3221A2CC77EC}"/>
          </ac:cxnSpMkLst>
        </pc:cxnChg>
        <pc:cxnChg chg="add mod">
          <ac:chgData name="Yumin Kim" userId="641eb8d2ba5d4e3d" providerId="LiveId" clId="{6F06A742-8AE0-4A4F-BE80-E1BDE593C25F}" dt="2023-07-20T04:17:19.002" v="20892"/>
          <ac:cxnSpMkLst>
            <pc:docMk/>
            <pc:sldMk cId="2055017954" sldId="276"/>
            <ac:cxnSpMk id="19" creationId="{B9494494-77B8-9AA0-B312-49D1A084DB11}"/>
          </ac:cxnSpMkLst>
        </pc:cxnChg>
      </pc:sldChg>
      <pc:sldChg chg="addSp delSp modSp add mod modNotesTx">
        <pc:chgData name="Yumin Kim" userId="641eb8d2ba5d4e3d" providerId="LiveId" clId="{6F06A742-8AE0-4A4F-BE80-E1BDE593C25F}" dt="2023-07-20T04:09:47.420" v="20872" actId="478"/>
        <pc:sldMkLst>
          <pc:docMk/>
          <pc:sldMk cId="3681094991" sldId="277"/>
        </pc:sldMkLst>
        <pc:spChg chg="mod">
          <ac:chgData name="Yumin Kim" userId="641eb8d2ba5d4e3d" providerId="LiveId" clId="{6F06A742-8AE0-4A4F-BE80-E1BDE593C25F}" dt="2023-07-20T03:34:41.244" v="19871" actId="20577"/>
          <ac:spMkLst>
            <pc:docMk/>
            <pc:sldMk cId="3681094991" sldId="277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9:53:11.592" v="6703" actId="14100"/>
          <ac:spMkLst>
            <pc:docMk/>
            <pc:sldMk cId="3681094991" sldId="277"/>
            <ac:spMk id="8" creationId="{EB71CD0F-22A6-C159-7531-6814075EB2BD}"/>
          </ac:spMkLst>
        </pc:spChg>
        <pc:spChg chg="mod">
          <ac:chgData name="Yumin Kim" userId="641eb8d2ba5d4e3d" providerId="LiveId" clId="{6F06A742-8AE0-4A4F-BE80-E1BDE593C25F}" dt="2023-07-18T10:58:39.478" v="7399" actId="20577"/>
          <ac:spMkLst>
            <pc:docMk/>
            <pc:sldMk cId="3681094991" sldId="277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8:02.085" v="11303" actId="2711"/>
          <ac:spMkLst>
            <pc:docMk/>
            <pc:sldMk cId="3681094991" sldId="277"/>
            <ac:spMk id="15" creationId="{2A5D61EE-232E-EAAC-B562-1DEB9AD5E34F}"/>
          </ac:spMkLst>
        </pc:spChg>
        <pc:spChg chg="add del mod">
          <ac:chgData name="Yumin Kim" userId="641eb8d2ba5d4e3d" providerId="LiveId" clId="{6F06A742-8AE0-4A4F-BE80-E1BDE593C25F}" dt="2023-07-20T04:09:47.420" v="20872" actId="478"/>
          <ac:spMkLst>
            <pc:docMk/>
            <pc:sldMk cId="3681094991" sldId="277"/>
            <ac:spMk id="20" creationId="{87D9F737-2A5B-D758-EB81-DCA7D51E9602}"/>
          </ac:spMkLst>
        </pc:spChg>
        <pc:grpChg chg="del">
          <ac:chgData name="Yumin Kim" userId="641eb8d2ba5d4e3d" providerId="LiveId" clId="{6F06A742-8AE0-4A4F-BE80-E1BDE593C25F}" dt="2023-07-18T05:36:13.529" v="2247" actId="478"/>
          <ac:grpSpMkLst>
            <pc:docMk/>
            <pc:sldMk cId="3681094991" sldId="277"/>
            <ac:grpSpMk id="2" creationId="{382C89A1-AC8C-2E0E-1BBB-B1A117B1567F}"/>
          </ac:grpSpMkLst>
        </pc:grpChg>
        <pc:grpChg chg="add mod">
          <ac:chgData name="Yumin Kim" userId="641eb8d2ba5d4e3d" providerId="LiveId" clId="{6F06A742-8AE0-4A4F-BE80-E1BDE593C25F}" dt="2023-07-18T09:53:54.875" v="6726" actId="1035"/>
          <ac:grpSpMkLst>
            <pc:docMk/>
            <pc:sldMk cId="3681094991" sldId="277"/>
            <ac:grpSpMk id="7" creationId="{5A79AB4F-9EEE-9D46-E75B-704F82820197}"/>
          </ac:grpSpMkLst>
        </pc:grpChg>
        <pc:grpChg chg="del">
          <ac:chgData name="Yumin Kim" userId="641eb8d2ba5d4e3d" providerId="LiveId" clId="{6F06A742-8AE0-4A4F-BE80-E1BDE593C25F}" dt="2023-07-19T07:06:56.162" v="10305" actId="478"/>
          <ac:grpSpMkLst>
            <pc:docMk/>
            <pc:sldMk cId="3681094991" sldId="277"/>
            <ac:grpSpMk id="9" creationId="{00000000-0000-0000-0000-000000000000}"/>
          </ac:grpSpMkLst>
        </pc:grpChg>
        <pc:picChg chg="add mod modCrop">
          <ac:chgData name="Yumin Kim" userId="641eb8d2ba5d4e3d" providerId="LiveId" clId="{6F06A742-8AE0-4A4F-BE80-E1BDE593C25F}" dt="2023-07-18T10:27:46.794" v="7213" actId="14100"/>
          <ac:picMkLst>
            <pc:docMk/>
            <pc:sldMk cId="3681094991" sldId="277"/>
            <ac:picMk id="19" creationId="{A8A9A1DA-5BD8-75E8-A579-2FF5113661F1}"/>
          </ac:picMkLst>
        </pc:picChg>
        <pc:picChg chg="del">
          <ac:chgData name="Yumin Kim" userId="641eb8d2ba5d4e3d" providerId="LiveId" clId="{6F06A742-8AE0-4A4F-BE80-E1BDE593C25F}" dt="2023-07-19T11:19:05.010" v="10988" actId="478"/>
          <ac:picMkLst>
            <pc:docMk/>
            <pc:sldMk cId="3681094991" sldId="277"/>
            <ac:picMk id="40" creationId="{00000000-0000-0000-0000-000000000000}"/>
          </ac:picMkLst>
        </pc:picChg>
        <pc:cxnChg chg="add del">
          <ac:chgData name="Yumin Kim" userId="641eb8d2ba5d4e3d" providerId="LiveId" clId="{6F06A742-8AE0-4A4F-BE80-E1BDE593C25F}" dt="2023-07-19T11:48:02.594" v="11217" actId="478"/>
          <ac:cxnSpMkLst>
            <pc:docMk/>
            <pc:sldMk cId="3681094991" sldId="277"/>
            <ac:cxnSpMk id="11" creationId="{00000000-0000-0000-0000-000000000000}"/>
          </ac:cxnSpMkLst>
        </pc:cxnChg>
        <pc:cxnChg chg="add mod">
          <ac:chgData name="Yumin Kim" userId="641eb8d2ba5d4e3d" providerId="LiveId" clId="{6F06A742-8AE0-4A4F-BE80-E1BDE593C25F}" dt="2023-07-18T09:53:54.875" v="6726" actId="1035"/>
          <ac:cxnSpMkLst>
            <pc:docMk/>
            <pc:sldMk cId="3681094991" sldId="277"/>
            <ac:cxnSpMk id="16" creationId="{9B190160-E3DA-8C04-21EF-171F23517815}"/>
          </ac:cxnSpMkLst>
        </pc:cxnChg>
      </pc:sldChg>
      <pc:sldChg chg="addSp delSp modSp add mod ord">
        <pc:chgData name="Yumin Kim" userId="641eb8d2ba5d4e3d" providerId="LiveId" clId="{6F06A742-8AE0-4A4F-BE80-E1BDE593C25F}" dt="2023-07-19T11:18:42.226" v="10978" actId="1076"/>
        <pc:sldMkLst>
          <pc:docMk/>
          <pc:sldMk cId="1627010943" sldId="278"/>
        </pc:sldMkLst>
        <pc:spChg chg="mod">
          <ac:chgData name="Yumin Kim" userId="641eb8d2ba5d4e3d" providerId="LiveId" clId="{6F06A742-8AE0-4A4F-BE80-E1BDE593C25F}" dt="2023-07-19T11:18:42.226" v="10978" actId="1076"/>
          <ac:spMkLst>
            <pc:docMk/>
            <pc:sldMk cId="1627010943" sldId="278"/>
            <ac:spMk id="2" creationId="{D07FAE06-4783-4CD7-6205-21B25A75C172}"/>
          </ac:spMkLst>
        </pc:spChg>
        <pc:spChg chg="del">
          <ac:chgData name="Yumin Kim" userId="641eb8d2ba5d4e3d" providerId="LiveId" clId="{6F06A742-8AE0-4A4F-BE80-E1BDE593C25F}" dt="2023-07-18T10:59:12.933" v="7405" actId="478"/>
          <ac:spMkLst>
            <pc:docMk/>
            <pc:sldMk cId="1627010943" sldId="278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17.498" v="2250"/>
          <ac:spMkLst>
            <pc:docMk/>
            <pc:sldMk cId="1627010943" sldId="278"/>
            <ac:spMk id="8" creationId="{C58F8640-9452-48D6-422E-0F57B4926BFC}"/>
          </ac:spMkLst>
        </pc:spChg>
        <pc:spChg chg="mod">
          <ac:chgData name="Yumin Kim" userId="641eb8d2ba5d4e3d" providerId="LiveId" clId="{6F06A742-8AE0-4A4F-BE80-E1BDE593C25F}" dt="2023-07-18T10:58:50.673" v="7404" actId="404"/>
          <ac:spMkLst>
            <pc:docMk/>
            <pc:sldMk cId="1627010943" sldId="27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17.498" v="2250"/>
          <ac:spMkLst>
            <pc:docMk/>
            <pc:sldMk cId="1627010943" sldId="278"/>
            <ac:spMk id="15" creationId="{02328BFF-9A95-9728-45C3-4C36B5E65AEF}"/>
          </ac:spMkLst>
        </pc:spChg>
        <pc:spChg chg="mod">
          <ac:chgData name="Yumin Kim" userId="641eb8d2ba5d4e3d" providerId="LiveId" clId="{6F06A742-8AE0-4A4F-BE80-E1BDE593C25F}" dt="2023-07-18T09:53:59.151" v="6728"/>
          <ac:spMkLst>
            <pc:docMk/>
            <pc:sldMk cId="1627010943" sldId="278"/>
            <ac:spMk id="19" creationId="{BD1123DC-76E4-E378-2C88-BE711427DD63}"/>
          </ac:spMkLst>
        </pc:spChg>
        <pc:spChg chg="mod">
          <ac:chgData name="Yumin Kim" userId="641eb8d2ba5d4e3d" providerId="LiveId" clId="{6F06A742-8AE0-4A4F-BE80-E1BDE593C25F}" dt="2023-07-18T09:53:59.151" v="6728"/>
          <ac:spMkLst>
            <pc:docMk/>
            <pc:sldMk cId="1627010943" sldId="278"/>
            <ac:spMk id="20" creationId="{97D740C0-1508-74D9-F7FF-1A5DE5CA2B1C}"/>
          </ac:spMkLst>
        </pc:spChg>
        <pc:grpChg chg="del">
          <ac:chgData name="Yumin Kim" userId="641eb8d2ba5d4e3d" providerId="LiveId" clId="{6F06A742-8AE0-4A4F-BE80-E1BDE593C25F}" dt="2023-07-18T05:36:16.861" v="2249" actId="478"/>
          <ac:grpSpMkLst>
            <pc:docMk/>
            <pc:sldMk cId="1627010943" sldId="278"/>
            <ac:grpSpMk id="2" creationId="{382C89A1-AC8C-2E0E-1BBB-B1A117B1567F}"/>
          </ac:grpSpMkLst>
        </pc:grpChg>
        <pc:grpChg chg="add del mod">
          <ac:chgData name="Yumin Kim" userId="641eb8d2ba5d4e3d" providerId="LiveId" clId="{6F06A742-8AE0-4A4F-BE80-E1BDE593C25F}" dt="2023-07-18T09:53:58.404" v="6727" actId="478"/>
          <ac:grpSpMkLst>
            <pc:docMk/>
            <pc:sldMk cId="1627010943" sldId="278"/>
            <ac:grpSpMk id="7" creationId="{EB53229A-A6B1-1DF3-45E8-468FB8D15EBB}"/>
          </ac:grpSpMkLst>
        </pc:grpChg>
        <pc:grpChg chg="del">
          <ac:chgData name="Yumin Kim" userId="641eb8d2ba5d4e3d" providerId="LiveId" clId="{6F06A742-8AE0-4A4F-BE80-E1BDE593C25F}" dt="2023-07-18T11:01:06.287" v="7415" actId="478"/>
          <ac:grpSpMkLst>
            <pc:docMk/>
            <pc:sldMk cId="1627010943" sldId="278"/>
            <ac:grpSpMk id="9" creationId="{00000000-0000-0000-0000-000000000000}"/>
          </ac:grpSpMkLst>
        </pc:grpChg>
        <pc:grpChg chg="add del mod">
          <ac:chgData name="Yumin Kim" userId="641eb8d2ba5d4e3d" providerId="LiveId" clId="{6F06A742-8AE0-4A4F-BE80-E1BDE593C25F}" dt="2023-07-18T11:00:58.984" v="7413" actId="478"/>
          <ac:grpSpMkLst>
            <pc:docMk/>
            <pc:sldMk cId="1627010943" sldId="278"/>
            <ac:grpSpMk id="18" creationId="{62EA1C59-DC88-CA0E-F2CB-20F3C78992E1}"/>
          </ac:grpSpMkLst>
        </pc:grpChg>
        <pc:picChg chg="del">
          <ac:chgData name="Yumin Kim" userId="641eb8d2ba5d4e3d" providerId="LiveId" clId="{6F06A742-8AE0-4A4F-BE80-E1BDE593C25F}" dt="2023-07-18T11:01:03.083" v="7414" actId="478"/>
          <ac:picMkLst>
            <pc:docMk/>
            <pc:sldMk cId="1627010943" sldId="278"/>
            <ac:picMk id="12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0:41:40.871" v="7370" actId="478"/>
          <ac:picMkLst>
            <pc:docMk/>
            <pc:sldMk cId="1627010943" sldId="278"/>
            <ac:picMk id="17" creationId="{70A7A699-0A12-005B-B66A-203C83DC6A72}"/>
          </ac:picMkLst>
        </pc:picChg>
        <pc:picChg chg="del">
          <ac:chgData name="Yumin Kim" userId="641eb8d2ba5d4e3d" providerId="LiveId" clId="{6F06A742-8AE0-4A4F-BE80-E1BDE593C25F}" dt="2023-07-18T11:01:03.083" v="7414" actId="478"/>
          <ac:picMkLst>
            <pc:docMk/>
            <pc:sldMk cId="1627010943" sldId="278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0:40:42.181" v="7359"/>
          <ac:picMkLst>
            <pc:docMk/>
            <pc:sldMk cId="1627010943" sldId="278"/>
            <ac:picMk id="5122" creationId="{2543EB8B-DC1D-1590-904E-23AE5C51C9BB}"/>
          </ac:picMkLst>
        </pc:picChg>
        <pc:picChg chg="add del mod">
          <ac:chgData name="Yumin Kim" userId="641eb8d2ba5d4e3d" providerId="LiveId" clId="{6F06A742-8AE0-4A4F-BE80-E1BDE593C25F}" dt="2023-07-18T10:56:15.651" v="7395" actId="478"/>
          <ac:picMkLst>
            <pc:docMk/>
            <pc:sldMk cId="1627010943" sldId="278"/>
            <ac:picMk id="5124" creationId="{9A01BC82-9077-BA89-3178-AA46D2770049}"/>
          </ac:picMkLst>
        </pc:picChg>
        <pc:picChg chg="add del mod">
          <ac:chgData name="Yumin Kim" userId="641eb8d2ba5d4e3d" providerId="LiveId" clId="{6F06A742-8AE0-4A4F-BE80-E1BDE593C25F}" dt="2023-07-18T11:00:30.106" v="7409" actId="478"/>
          <ac:picMkLst>
            <pc:docMk/>
            <pc:sldMk cId="1627010943" sldId="278"/>
            <ac:picMk id="5126" creationId="{1150FFC3-461E-F314-87E2-79B22E4E13FC}"/>
          </ac:picMkLst>
        </pc:picChg>
        <pc:picChg chg="add mod">
          <ac:chgData name="Yumin Kim" userId="641eb8d2ba5d4e3d" providerId="LiveId" clId="{6F06A742-8AE0-4A4F-BE80-E1BDE593C25F}" dt="2023-07-18T11:09:45.717" v="7449" actId="14100"/>
          <ac:picMkLst>
            <pc:docMk/>
            <pc:sldMk cId="1627010943" sldId="278"/>
            <ac:picMk id="5128" creationId="{02CAB5B2-216B-41AE-E8BD-0FD60336B805}"/>
          </ac:picMkLst>
        </pc:picChg>
        <pc:cxnChg chg="del">
          <ac:chgData name="Yumin Kim" userId="641eb8d2ba5d4e3d" providerId="LiveId" clId="{6F06A742-8AE0-4A4F-BE80-E1BDE593C25F}" dt="2023-07-18T11:01:03.083" v="7414" actId="478"/>
          <ac:cxnSpMkLst>
            <pc:docMk/>
            <pc:sldMk cId="1627010943" sldId="278"/>
            <ac:cxnSpMk id="11" creationId="{00000000-0000-0000-0000-000000000000}"/>
          </ac:cxnSpMkLst>
        </pc:cxnChg>
        <pc:cxnChg chg="add del mod">
          <ac:chgData name="Yumin Kim" userId="641eb8d2ba5d4e3d" providerId="LiveId" clId="{6F06A742-8AE0-4A4F-BE80-E1BDE593C25F}" dt="2023-07-18T09:53:58.404" v="6727" actId="478"/>
          <ac:cxnSpMkLst>
            <pc:docMk/>
            <pc:sldMk cId="1627010943" sldId="278"/>
            <ac:cxnSpMk id="16" creationId="{D9338F7C-EE12-BE5D-76C6-C4C3AB16E4AE}"/>
          </ac:cxnSpMkLst>
        </pc:cxnChg>
        <pc:cxnChg chg="add del mod">
          <ac:chgData name="Yumin Kim" userId="641eb8d2ba5d4e3d" providerId="LiveId" clId="{6F06A742-8AE0-4A4F-BE80-E1BDE593C25F}" dt="2023-07-18T11:00:58.984" v="7413" actId="478"/>
          <ac:cxnSpMkLst>
            <pc:docMk/>
            <pc:sldMk cId="1627010943" sldId="278"/>
            <ac:cxnSpMk id="21" creationId="{785C7B45-85C5-05A3-A980-4F6A01F670E9}"/>
          </ac:cxnSpMkLst>
        </pc:cxnChg>
      </pc:sldChg>
      <pc:sldChg chg="addSp delSp modSp add mod modNotesTx">
        <pc:chgData name="Yumin Kim" userId="641eb8d2ba5d4e3d" providerId="LiveId" clId="{6F06A742-8AE0-4A4F-BE80-E1BDE593C25F}" dt="2023-07-20T03:54:54.945" v="20596" actId="113"/>
        <pc:sldMkLst>
          <pc:docMk/>
          <pc:sldMk cId="3982416989" sldId="279"/>
        </pc:sldMkLst>
        <pc:spChg chg="add mod">
          <ac:chgData name="Yumin Kim" userId="641eb8d2ba5d4e3d" providerId="LiveId" clId="{6F06A742-8AE0-4A4F-BE80-E1BDE593C25F}" dt="2023-07-20T03:46:42.526" v="20356" actId="1035"/>
          <ac:spMkLst>
            <pc:docMk/>
            <pc:sldMk cId="3982416989" sldId="279"/>
            <ac:spMk id="2" creationId="{8C28A65F-B331-1AA0-4EC5-D440F7533D23}"/>
          </ac:spMkLst>
        </pc:spChg>
        <pc:spChg chg="del">
          <ac:chgData name="Yumin Kim" userId="641eb8d2ba5d4e3d" providerId="LiveId" clId="{6F06A742-8AE0-4A4F-BE80-E1BDE593C25F}" dt="2023-07-18T11:50:04.217" v="8250" actId="478"/>
          <ac:spMkLst>
            <pc:docMk/>
            <pc:sldMk cId="3982416989" sldId="279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8T05:36:23.713" v="2252"/>
          <ac:spMkLst>
            <pc:docMk/>
            <pc:sldMk cId="3982416989" sldId="279"/>
            <ac:spMk id="8" creationId="{9A6A8F93-1E19-2538-1D77-F5FB4839FD8C}"/>
          </ac:spMkLst>
        </pc:spChg>
        <pc:spChg chg="add mod">
          <ac:chgData name="Yumin Kim" userId="641eb8d2ba5d4e3d" providerId="LiveId" clId="{6F06A742-8AE0-4A4F-BE80-E1BDE593C25F}" dt="2023-07-20T03:48:10.179" v="20385" actId="1036"/>
          <ac:spMkLst>
            <pc:docMk/>
            <pc:sldMk cId="3982416989" sldId="279"/>
            <ac:spMk id="9" creationId="{9F5928DF-69BA-3980-B602-32AB78C88FF3}"/>
          </ac:spMkLst>
        </pc:spChg>
        <pc:spChg chg="mod">
          <ac:chgData name="Yumin Kim" userId="641eb8d2ba5d4e3d" providerId="LiveId" clId="{6F06A742-8AE0-4A4F-BE80-E1BDE593C25F}" dt="2023-07-18T11:47:21.107" v="8235" actId="404"/>
          <ac:spMkLst>
            <pc:docMk/>
            <pc:sldMk cId="3982416989" sldId="279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8T05:36:23.713" v="2252"/>
          <ac:spMkLst>
            <pc:docMk/>
            <pc:sldMk cId="3982416989" sldId="279"/>
            <ac:spMk id="15" creationId="{35890861-C9A0-223B-E71A-E6000B8EFF3E}"/>
          </ac:spMkLst>
        </pc:spChg>
        <pc:spChg chg="mod">
          <ac:chgData name="Yumin Kim" userId="641eb8d2ba5d4e3d" providerId="LiveId" clId="{6F06A742-8AE0-4A4F-BE80-E1BDE593C25F}" dt="2023-07-18T09:54:05.301" v="6730"/>
          <ac:spMkLst>
            <pc:docMk/>
            <pc:sldMk cId="3982416989" sldId="279"/>
            <ac:spMk id="18" creationId="{D1423233-4370-E23B-EF9C-FB3536132A94}"/>
          </ac:spMkLst>
        </pc:spChg>
        <pc:spChg chg="mod">
          <ac:chgData name="Yumin Kim" userId="641eb8d2ba5d4e3d" providerId="LiveId" clId="{6F06A742-8AE0-4A4F-BE80-E1BDE593C25F}" dt="2023-07-19T12:08:18.745" v="11309" actId="2711"/>
          <ac:spMkLst>
            <pc:docMk/>
            <pc:sldMk cId="3982416989" sldId="279"/>
            <ac:spMk id="19" creationId="{744C1DBC-16D8-6342-4855-3E24B5D141B4}"/>
          </ac:spMkLst>
        </pc:spChg>
        <pc:spChg chg="add mod ord">
          <ac:chgData name="Yumin Kim" userId="641eb8d2ba5d4e3d" providerId="LiveId" clId="{6F06A742-8AE0-4A4F-BE80-E1BDE593C25F}" dt="2023-07-20T03:46:42.526" v="20356" actId="1035"/>
          <ac:spMkLst>
            <pc:docMk/>
            <pc:sldMk cId="3982416989" sldId="279"/>
            <ac:spMk id="21" creationId="{56E50FB3-CDB0-FD9E-D121-7E8639B39072}"/>
          </ac:spMkLst>
        </pc:spChg>
        <pc:spChg chg="add mod">
          <ac:chgData name="Yumin Kim" userId="641eb8d2ba5d4e3d" providerId="LiveId" clId="{6F06A742-8AE0-4A4F-BE80-E1BDE593C25F}" dt="2023-07-20T03:46:42.526" v="20356" actId="1035"/>
          <ac:spMkLst>
            <pc:docMk/>
            <pc:sldMk cId="3982416989" sldId="279"/>
            <ac:spMk id="22" creationId="{E9D6A6AE-068F-DF23-62E4-56859EFD8B3A}"/>
          </ac:spMkLst>
        </pc:spChg>
        <pc:grpChg chg="del">
          <ac:chgData name="Yumin Kim" userId="641eb8d2ba5d4e3d" providerId="LiveId" clId="{6F06A742-8AE0-4A4F-BE80-E1BDE593C25F}" dt="2023-07-18T05:36:23.065" v="2251" actId="478"/>
          <ac:grpSpMkLst>
            <pc:docMk/>
            <pc:sldMk cId="3982416989" sldId="279"/>
            <ac:grpSpMk id="2" creationId="{382C89A1-AC8C-2E0E-1BBB-B1A117B1567F}"/>
          </ac:grpSpMkLst>
        </pc:grpChg>
        <pc:grpChg chg="add del mod">
          <ac:chgData name="Yumin Kim" userId="641eb8d2ba5d4e3d" providerId="LiveId" clId="{6F06A742-8AE0-4A4F-BE80-E1BDE593C25F}" dt="2023-07-18T09:54:04.869" v="6729" actId="478"/>
          <ac:grpSpMkLst>
            <pc:docMk/>
            <pc:sldMk cId="3982416989" sldId="279"/>
            <ac:grpSpMk id="7" creationId="{7412D7CD-2AB5-0D1E-8812-43EECB1A9525}"/>
          </ac:grpSpMkLst>
        </pc:grpChg>
        <pc:grpChg chg="del">
          <ac:chgData name="Yumin Kim" userId="641eb8d2ba5d4e3d" providerId="LiveId" clId="{6F06A742-8AE0-4A4F-BE80-E1BDE593C25F}" dt="2023-07-19T07:07:00.837" v="10307" actId="478"/>
          <ac:grpSpMkLst>
            <pc:docMk/>
            <pc:sldMk cId="3982416989" sldId="279"/>
            <ac:grpSpMk id="9" creationId="{00000000-0000-0000-0000-000000000000}"/>
          </ac:grpSpMkLst>
        </pc:grpChg>
        <pc:grpChg chg="add mod">
          <ac:chgData name="Yumin Kim" userId="641eb8d2ba5d4e3d" providerId="LiveId" clId="{6F06A742-8AE0-4A4F-BE80-E1BDE593C25F}" dt="2023-07-18T09:54:05.301" v="6730"/>
          <ac:grpSpMkLst>
            <pc:docMk/>
            <pc:sldMk cId="3982416989" sldId="279"/>
            <ac:grpSpMk id="17" creationId="{7DEDC7D6-8F03-DE69-4565-6C3D874FE81D}"/>
          </ac:grpSpMkLst>
        </pc:grpChg>
        <pc:picChg chg="add del mod">
          <ac:chgData name="Yumin Kim" userId="641eb8d2ba5d4e3d" providerId="LiveId" clId="{6F06A742-8AE0-4A4F-BE80-E1BDE593C25F}" dt="2023-07-20T03:42:19.334" v="20274" actId="478"/>
          <ac:picMkLst>
            <pc:docMk/>
            <pc:sldMk cId="3982416989" sldId="279"/>
            <ac:picMk id="6" creationId="{B24B3756-54BD-BEA3-332A-02F6B4662968}"/>
          </ac:picMkLst>
        </pc:picChg>
        <pc:picChg chg="add del mod">
          <ac:chgData name="Yumin Kim" userId="641eb8d2ba5d4e3d" providerId="LiveId" clId="{6F06A742-8AE0-4A4F-BE80-E1BDE593C25F}" dt="2023-07-20T03:43:32.356" v="20279" actId="478"/>
          <ac:picMkLst>
            <pc:docMk/>
            <pc:sldMk cId="3982416989" sldId="279"/>
            <ac:picMk id="7" creationId="{77EAB6D5-17D9-338F-5BDB-4C210E24F65A}"/>
          </ac:picMkLst>
        </pc:picChg>
        <pc:picChg chg="add mod modCrop">
          <ac:chgData name="Yumin Kim" userId="641eb8d2ba5d4e3d" providerId="LiveId" clId="{6F06A742-8AE0-4A4F-BE80-E1BDE593C25F}" dt="2023-07-20T03:46:47.038" v="20378" actId="1035"/>
          <ac:picMkLst>
            <pc:docMk/>
            <pc:sldMk cId="3982416989" sldId="279"/>
            <ac:picMk id="8" creationId="{CC308B7B-CBCE-6F1C-9376-3CB283DCEAEA}"/>
          </ac:picMkLst>
        </pc:picChg>
        <pc:picChg chg="del">
          <ac:chgData name="Yumin Kim" userId="641eb8d2ba5d4e3d" providerId="LiveId" clId="{6F06A742-8AE0-4A4F-BE80-E1BDE593C25F}" dt="2023-07-19T11:19:13.450" v="10990" actId="478"/>
          <ac:picMkLst>
            <pc:docMk/>
            <pc:sldMk cId="3982416989" sldId="279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098" creationId="{F9C997B6-E769-90E5-F68B-ABDEBD5077D7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0" creationId="{5D67EA0D-12AA-0D9E-4CC7-B51810B6DFD4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2" creationId="{142E6C08-09DC-8331-D2BB-FB3E68489C50}"/>
          </ac:picMkLst>
        </pc:picChg>
        <pc:picChg chg="add del mod">
          <ac:chgData name="Yumin Kim" userId="641eb8d2ba5d4e3d" providerId="LiveId" clId="{6F06A742-8AE0-4A4F-BE80-E1BDE593C25F}" dt="2023-07-18T11:53:16.570" v="8294" actId="478"/>
          <ac:picMkLst>
            <pc:docMk/>
            <pc:sldMk cId="3982416989" sldId="279"/>
            <ac:picMk id="4104" creationId="{B2DC8AE7-A5DE-FBCB-1267-403DB0B88FD3}"/>
          </ac:picMkLst>
        </pc:picChg>
        <pc:picChg chg="add mod">
          <ac:chgData name="Yumin Kim" userId="641eb8d2ba5d4e3d" providerId="LiveId" clId="{6F06A742-8AE0-4A4F-BE80-E1BDE593C25F}" dt="2023-07-20T03:46:42.526" v="20356" actId="1035"/>
          <ac:picMkLst>
            <pc:docMk/>
            <pc:sldMk cId="3982416989" sldId="279"/>
            <ac:picMk id="4106" creationId="{5BE4E492-FB74-49BC-24B8-0EF5CF3A4277}"/>
          </ac:picMkLst>
        </pc:picChg>
        <pc:cxnChg chg="add del mod">
          <ac:chgData name="Yumin Kim" userId="641eb8d2ba5d4e3d" providerId="LiveId" clId="{6F06A742-8AE0-4A4F-BE80-E1BDE593C25F}" dt="2023-07-19T11:48:04.010" v="11218" actId="478"/>
          <ac:cxnSpMkLst>
            <pc:docMk/>
            <pc:sldMk cId="3982416989" sldId="279"/>
            <ac:cxnSpMk id="3" creationId="{52016CF7-9EB6-9046-AA08-94AB122A0261}"/>
          </ac:cxnSpMkLst>
        </pc:cxnChg>
        <pc:cxnChg chg="del">
          <ac:chgData name="Yumin Kim" userId="641eb8d2ba5d4e3d" providerId="LiveId" clId="{6F06A742-8AE0-4A4F-BE80-E1BDE593C25F}" dt="2023-07-18T11:53:16.570" v="8294" actId="478"/>
          <ac:cxnSpMkLst>
            <pc:docMk/>
            <pc:sldMk cId="3982416989" sldId="279"/>
            <ac:cxnSpMk id="11" creationId="{00000000-0000-0000-0000-000000000000}"/>
          </ac:cxnSpMkLst>
        </pc:cxnChg>
        <pc:cxnChg chg="add del mod">
          <ac:chgData name="Yumin Kim" userId="641eb8d2ba5d4e3d" providerId="LiveId" clId="{6F06A742-8AE0-4A4F-BE80-E1BDE593C25F}" dt="2023-07-18T09:54:04.869" v="6729" actId="478"/>
          <ac:cxnSpMkLst>
            <pc:docMk/>
            <pc:sldMk cId="3982416989" sldId="279"/>
            <ac:cxnSpMk id="16" creationId="{5585D3A0-6AFB-E69A-17BD-D7B7209C2C9A}"/>
          </ac:cxnSpMkLst>
        </pc:cxnChg>
        <pc:cxnChg chg="add mod">
          <ac:chgData name="Yumin Kim" userId="641eb8d2ba5d4e3d" providerId="LiveId" clId="{6F06A742-8AE0-4A4F-BE80-E1BDE593C25F}" dt="2023-07-18T09:54:05.301" v="6730"/>
          <ac:cxnSpMkLst>
            <pc:docMk/>
            <pc:sldMk cId="3982416989" sldId="279"/>
            <ac:cxnSpMk id="20" creationId="{E4BC3C17-1E4F-7FC8-5AB9-18518F86A3ED}"/>
          </ac:cxnSpMkLst>
        </pc:cxnChg>
      </pc:sldChg>
      <pc:sldChg chg="addSp delSp modSp add mod modNotesTx">
        <pc:chgData name="Yumin Kim" userId="641eb8d2ba5d4e3d" providerId="LiveId" clId="{6F06A742-8AE0-4A4F-BE80-E1BDE593C25F}" dt="2023-07-19T13:06:19.437" v="11576" actId="20577"/>
        <pc:sldMkLst>
          <pc:docMk/>
          <pc:sldMk cId="4030874354" sldId="280"/>
        </pc:sldMkLst>
        <pc:spChg chg="add mod">
          <ac:chgData name="Yumin Kim" userId="641eb8d2ba5d4e3d" providerId="LiveId" clId="{6F06A742-8AE0-4A4F-BE80-E1BDE593C25F}" dt="2023-07-19T07:09:07.536" v="10323" actId="1036"/>
          <ac:spMkLst>
            <pc:docMk/>
            <pc:sldMk cId="4030874354" sldId="280"/>
            <ac:spMk id="2" creationId="{A8DE6CD5-0080-CDC6-A384-EC2604360B82}"/>
          </ac:spMkLst>
        </pc:spChg>
        <pc:spChg chg="add del mod">
          <ac:chgData name="Yumin Kim" userId="641eb8d2ba5d4e3d" providerId="LiveId" clId="{6F06A742-8AE0-4A4F-BE80-E1BDE593C25F}" dt="2023-07-18T07:58:29.208" v="5316" actId="1035"/>
          <ac:spMkLst>
            <pc:docMk/>
            <pc:sldMk cId="4030874354" sldId="280"/>
            <ac:spMk id="3" creationId="{C390DBC8-EDF1-4F57-51EC-899BEA66F5CD}"/>
          </ac:spMkLst>
        </pc:spChg>
        <pc:spChg chg="add del mod">
          <ac:chgData name="Yumin Kim" userId="641eb8d2ba5d4e3d" providerId="LiveId" clId="{6F06A742-8AE0-4A4F-BE80-E1BDE593C25F}" dt="2023-07-19T12:07:26.598" v="11291"/>
          <ac:spMkLst>
            <pc:docMk/>
            <pc:sldMk cId="4030874354" sldId="280"/>
            <ac:spMk id="6" creationId="{DBAA6173-ADBA-7AFD-9635-A3141D46B82E}"/>
          </ac:spMkLst>
        </pc:spChg>
        <pc:spChg chg="mod">
          <ac:chgData name="Yumin Kim" userId="641eb8d2ba5d4e3d" providerId="LiveId" clId="{6F06A742-8AE0-4A4F-BE80-E1BDE593C25F}" dt="2023-07-19T12:07:36.119" v="11295" actId="2711"/>
          <ac:spMkLst>
            <pc:docMk/>
            <pc:sldMk cId="4030874354" sldId="280"/>
            <ac:spMk id="16" creationId="{C88D6D07-EC6C-2F02-3CCD-F5ABAC5A30E1}"/>
          </ac:spMkLst>
        </pc:spChg>
        <pc:grpChg chg="mod">
          <ac:chgData name="Yumin Kim" userId="641eb8d2ba5d4e3d" providerId="LiveId" clId="{6F06A742-8AE0-4A4F-BE80-E1BDE593C25F}" dt="2023-07-18T06:21:47.625" v="2658" actId="14100"/>
          <ac:grpSpMkLst>
            <pc:docMk/>
            <pc:sldMk cId="4030874354" sldId="280"/>
            <ac:grpSpMk id="7" creationId="{C091A080-85DF-69E3-1202-2725D1C143B9}"/>
          </ac:grpSpMkLst>
        </pc:grpChg>
        <pc:grpChg chg="del">
          <ac:chgData name="Yumin Kim" userId="641eb8d2ba5d4e3d" providerId="LiveId" clId="{6F06A742-8AE0-4A4F-BE80-E1BDE593C25F}" dt="2023-07-19T07:06:41.932" v="10301" actId="478"/>
          <ac:grpSpMkLst>
            <pc:docMk/>
            <pc:sldMk cId="4030874354" sldId="280"/>
            <ac:grpSpMk id="9" creationId="{00000000-0000-0000-0000-000000000000}"/>
          </ac:grpSpMkLst>
        </pc:grpChg>
        <pc:picChg chg="mod">
          <ac:chgData name="Yumin Kim" userId="641eb8d2ba5d4e3d" providerId="LiveId" clId="{6F06A742-8AE0-4A4F-BE80-E1BDE593C25F}" dt="2023-07-18T07:58:29.208" v="5316" actId="1035"/>
          <ac:picMkLst>
            <pc:docMk/>
            <pc:sldMk cId="4030874354" sldId="280"/>
            <ac:picMk id="4" creationId="{F9131368-6712-0519-7A03-F01A9BA44997}"/>
          </ac:picMkLst>
        </pc:picChg>
        <pc:picChg chg="del">
          <ac:chgData name="Yumin Kim" userId="641eb8d2ba5d4e3d" providerId="LiveId" clId="{6F06A742-8AE0-4A4F-BE80-E1BDE593C25F}" dt="2023-07-19T11:19:00.781" v="10984" actId="478"/>
          <ac:picMkLst>
            <pc:docMk/>
            <pc:sldMk cId="4030874354" sldId="280"/>
            <ac:picMk id="40" creationId="{00000000-0000-0000-0000-000000000000}"/>
          </ac:picMkLst>
        </pc:picChg>
        <pc:picChg chg="del mod">
          <ac:chgData name="Yumin Kim" userId="641eb8d2ba5d4e3d" providerId="LiveId" clId="{6F06A742-8AE0-4A4F-BE80-E1BDE593C25F}" dt="2023-07-18T05:41:31.487" v="2362" actId="478"/>
          <ac:picMkLst>
            <pc:docMk/>
            <pc:sldMk cId="4030874354" sldId="280"/>
            <ac:picMk id="1026" creationId="{B12A3575-5EF6-88B1-548D-A964A2A75DCE}"/>
          </ac:picMkLst>
        </pc:picChg>
        <pc:picChg chg="del mod">
          <ac:chgData name="Yumin Kim" userId="641eb8d2ba5d4e3d" providerId="LiveId" clId="{6F06A742-8AE0-4A4F-BE80-E1BDE593C25F}" dt="2023-07-18T05:42:49.365" v="2366" actId="478"/>
          <ac:picMkLst>
            <pc:docMk/>
            <pc:sldMk cId="4030874354" sldId="280"/>
            <ac:picMk id="1030" creationId="{26A860C9-343D-F0EF-BDFD-4609A7FA153E}"/>
          </ac:picMkLst>
        </pc:picChg>
      </pc:sldChg>
      <pc:sldChg chg="addSp delSp modSp add mod modNotesTx">
        <pc:chgData name="Yumin Kim" userId="641eb8d2ba5d4e3d" providerId="LiveId" clId="{6F06A742-8AE0-4A4F-BE80-E1BDE593C25F}" dt="2023-07-20T03:33:43.710" v="19865" actId="1076"/>
        <pc:sldMkLst>
          <pc:docMk/>
          <pc:sldMk cId="498759015" sldId="281"/>
        </pc:sldMkLst>
        <pc:spChg chg="add del mod">
          <ac:chgData name="Yumin Kim" userId="641eb8d2ba5d4e3d" providerId="LiveId" clId="{6F06A742-8AE0-4A4F-BE80-E1BDE593C25F}" dt="2023-07-20T03:33:17" v="19862" actId="478"/>
          <ac:spMkLst>
            <pc:docMk/>
            <pc:sldMk cId="498759015" sldId="281"/>
            <ac:spMk id="4" creationId="{2464A87D-88C6-1D3E-0925-9F928D3FE178}"/>
          </ac:spMkLst>
        </pc:spChg>
        <pc:spChg chg="mod">
          <ac:chgData name="Yumin Kim" userId="641eb8d2ba5d4e3d" providerId="LiveId" clId="{6F06A742-8AE0-4A4F-BE80-E1BDE593C25F}" dt="2023-07-19T18:15:40.620" v="17671" actId="404"/>
          <ac:spMkLst>
            <pc:docMk/>
            <pc:sldMk cId="498759015" sldId="281"/>
            <ac:spMk id="6" creationId="{1FBE38B9-8886-7ED4-6854-6B679110A8B1}"/>
          </ac:spMkLst>
        </pc:spChg>
        <pc:spChg chg="mod">
          <ac:chgData name="Yumin Kim" userId="641eb8d2ba5d4e3d" providerId="LiveId" clId="{6F06A742-8AE0-4A4F-BE80-E1BDE593C25F}" dt="2023-07-19T12:07:49.160" v="11299" actId="113"/>
          <ac:spMkLst>
            <pc:docMk/>
            <pc:sldMk cId="498759015" sldId="281"/>
            <ac:spMk id="15" creationId="{F945C8C1-1D92-AFE2-9D65-52673109B10F}"/>
          </ac:spMkLst>
        </pc:spChg>
        <pc:grpChg chg="del">
          <ac:chgData name="Yumin Kim" userId="641eb8d2ba5d4e3d" providerId="LiveId" clId="{6F06A742-8AE0-4A4F-BE80-E1BDE593C25F}" dt="2023-07-19T07:06:52.620" v="10303" actId="478"/>
          <ac:grpSpMkLst>
            <pc:docMk/>
            <pc:sldMk cId="498759015" sldId="281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20T03:33:43.710" v="19865" actId="1076"/>
          <ac:picMkLst>
            <pc:docMk/>
            <pc:sldMk cId="498759015" sldId="281"/>
            <ac:picMk id="3" creationId="{1441773D-B044-C9A5-5273-A7C97FECA0D5}"/>
          </ac:picMkLst>
        </pc:picChg>
        <pc:picChg chg="add mod">
          <ac:chgData name="Yumin Kim" userId="641eb8d2ba5d4e3d" providerId="LiveId" clId="{6F06A742-8AE0-4A4F-BE80-E1BDE593C25F}" dt="2023-07-20T03:33:43.710" v="19865" actId="1076"/>
          <ac:picMkLst>
            <pc:docMk/>
            <pc:sldMk cId="498759015" sldId="281"/>
            <ac:picMk id="9" creationId="{198AD84F-E8F9-0FAB-54D8-567E4CDD43EA}"/>
          </ac:picMkLst>
        </pc:picChg>
        <pc:picChg chg="add mod">
          <ac:chgData name="Yumin Kim" userId="641eb8d2ba5d4e3d" providerId="LiveId" clId="{6F06A742-8AE0-4A4F-BE80-E1BDE593C25F}" dt="2023-07-20T03:33:43.710" v="19865" actId="1076"/>
          <ac:picMkLst>
            <pc:docMk/>
            <pc:sldMk cId="498759015" sldId="281"/>
            <ac:picMk id="13" creationId="{F06F4FA6-1658-ECA7-6AAD-14365F940B3A}"/>
          </ac:picMkLst>
        </pc:picChg>
        <pc:picChg chg="add mod">
          <ac:chgData name="Yumin Kim" userId="641eb8d2ba5d4e3d" providerId="LiveId" clId="{6F06A742-8AE0-4A4F-BE80-E1BDE593C25F}" dt="2023-07-20T03:33:43.710" v="19865" actId="1076"/>
          <ac:picMkLst>
            <pc:docMk/>
            <pc:sldMk cId="498759015" sldId="281"/>
            <ac:picMk id="17" creationId="{60D3FDB9-A7F7-D573-BE23-5C470DC10919}"/>
          </ac:picMkLst>
        </pc:picChg>
        <pc:picChg chg="add del">
          <ac:chgData name="Yumin Kim" userId="641eb8d2ba5d4e3d" providerId="LiveId" clId="{6F06A742-8AE0-4A4F-BE80-E1BDE593C25F}" dt="2023-07-19T14:11:35.333" v="12312" actId="478"/>
          <ac:picMkLst>
            <pc:docMk/>
            <pc:sldMk cId="498759015" sldId="281"/>
            <ac:picMk id="17" creationId="{F43E7A3C-AE7B-407B-6C61-492D2F3BB94A}"/>
          </ac:picMkLst>
        </pc:picChg>
        <pc:picChg chg="add del mod">
          <ac:chgData name="Yumin Kim" userId="641eb8d2ba5d4e3d" providerId="LiveId" clId="{6F06A742-8AE0-4A4F-BE80-E1BDE593C25F}" dt="2023-07-19T14:11:36.378" v="12313" actId="478"/>
          <ac:picMkLst>
            <pc:docMk/>
            <pc:sldMk cId="498759015" sldId="281"/>
            <ac:picMk id="19" creationId="{26C1A518-CC7E-F466-2A27-7E4C8AE9E83E}"/>
          </ac:picMkLst>
        </pc:picChg>
        <pc:picChg chg="del">
          <ac:chgData name="Yumin Kim" userId="641eb8d2ba5d4e3d" providerId="LiveId" clId="{6F06A742-8AE0-4A4F-BE80-E1BDE593C25F}" dt="2023-07-18T09:47:02.395" v="6572" actId="478"/>
          <ac:picMkLst>
            <pc:docMk/>
            <pc:sldMk cId="498759015" sldId="281"/>
            <ac:picMk id="20" creationId="{93F1BD4A-E4A9-37CC-EEB5-7F1ACF059317}"/>
          </ac:picMkLst>
        </pc:picChg>
        <pc:picChg chg="add del mod ord">
          <ac:chgData name="Yumin Kim" userId="641eb8d2ba5d4e3d" providerId="LiveId" clId="{6F06A742-8AE0-4A4F-BE80-E1BDE593C25F}" dt="2023-07-19T17:58:17.708" v="17324" actId="478"/>
          <ac:picMkLst>
            <pc:docMk/>
            <pc:sldMk cId="498759015" sldId="281"/>
            <ac:picMk id="21" creationId="{8FA9658C-2AF7-D744-8014-E62DC07A1E29}"/>
          </ac:picMkLst>
        </pc:picChg>
        <pc:picChg chg="add del mod">
          <ac:chgData name="Yumin Kim" userId="641eb8d2ba5d4e3d" providerId="LiveId" clId="{6F06A742-8AE0-4A4F-BE80-E1BDE593C25F}" dt="2023-07-19T17:58:37.062" v="17326" actId="478"/>
          <ac:picMkLst>
            <pc:docMk/>
            <pc:sldMk cId="498759015" sldId="281"/>
            <ac:picMk id="23" creationId="{9849A1C1-6A47-2573-471A-6F32F04A5411}"/>
          </ac:picMkLst>
        </pc:picChg>
        <pc:picChg chg="del">
          <ac:chgData name="Yumin Kim" userId="641eb8d2ba5d4e3d" providerId="LiveId" clId="{6F06A742-8AE0-4A4F-BE80-E1BDE593C25F}" dt="2023-07-19T11:19:02.875" v="10986" actId="478"/>
          <ac:picMkLst>
            <pc:docMk/>
            <pc:sldMk cId="498759015" sldId="281"/>
            <ac:picMk id="40" creationId="{00000000-0000-0000-0000-000000000000}"/>
          </ac:picMkLst>
        </pc:picChg>
        <pc:cxnChg chg="mod">
          <ac:chgData name="Yumin Kim" userId="641eb8d2ba5d4e3d" providerId="LiveId" clId="{6F06A742-8AE0-4A4F-BE80-E1BDE593C25F}" dt="2023-07-20T03:33:33.169" v="19864" actId="1076"/>
          <ac:cxnSpMkLst>
            <pc:docMk/>
            <pc:sldMk cId="498759015" sldId="281"/>
            <ac:cxnSpMk id="11" creationId="{00000000-0000-0000-0000-000000000000}"/>
          </ac:cxnSpMkLst>
        </pc:cxnChg>
      </pc:sldChg>
      <pc:sldChg chg="add del">
        <pc:chgData name="Yumin Kim" userId="641eb8d2ba5d4e3d" providerId="LiveId" clId="{6F06A742-8AE0-4A4F-BE80-E1BDE593C25F}" dt="2023-07-18T05:38:20.795" v="2331"/>
        <pc:sldMkLst>
          <pc:docMk/>
          <pc:sldMk cId="3750237192" sldId="281"/>
        </pc:sldMkLst>
      </pc:sldChg>
      <pc:sldChg chg="addSp delSp modSp add mod modNotesTx">
        <pc:chgData name="Yumin Kim" userId="641eb8d2ba5d4e3d" providerId="LiveId" clId="{6F06A742-8AE0-4A4F-BE80-E1BDE593C25F}" dt="2023-07-20T04:31:30.849" v="20982" actId="113"/>
        <pc:sldMkLst>
          <pc:docMk/>
          <pc:sldMk cId="3999992054" sldId="282"/>
        </pc:sldMkLst>
        <pc:spChg chg="add del mod">
          <ac:chgData name="Yumin Kim" userId="641eb8d2ba5d4e3d" providerId="LiveId" clId="{6F06A742-8AE0-4A4F-BE80-E1BDE593C25F}" dt="2023-07-19T10:49:38.225" v="10695" actId="478"/>
          <ac:spMkLst>
            <pc:docMk/>
            <pc:sldMk cId="3999992054" sldId="282"/>
            <ac:spMk id="2" creationId="{659B6A1A-EF6B-F436-52E3-B206A87F7C8A}"/>
          </ac:spMkLst>
        </pc:spChg>
        <pc:spChg chg="add mod">
          <ac:chgData name="Yumin Kim" userId="641eb8d2ba5d4e3d" providerId="LiveId" clId="{6F06A742-8AE0-4A4F-BE80-E1BDE593C25F}" dt="2023-07-19T10:51:15.667" v="10709" actId="2085"/>
          <ac:spMkLst>
            <pc:docMk/>
            <pc:sldMk cId="3999992054" sldId="282"/>
            <ac:spMk id="4" creationId="{27CC0E00-93BA-AECE-54E0-7A93FE0374C8}"/>
          </ac:spMkLst>
        </pc:spChg>
        <pc:spChg chg="add mod ord">
          <ac:chgData name="Yumin Kim" userId="641eb8d2ba5d4e3d" providerId="LiveId" clId="{6F06A742-8AE0-4A4F-BE80-E1BDE593C25F}" dt="2023-07-19T11:13:20.408" v="10932" actId="1076"/>
          <ac:spMkLst>
            <pc:docMk/>
            <pc:sldMk cId="3999992054" sldId="282"/>
            <ac:spMk id="5" creationId="{122E28BF-1315-6393-2249-87280F53A485}"/>
          </ac:spMkLst>
        </pc:spChg>
        <pc:spChg chg="del">
          <ac:chgData name="Yumin Kim" userId="641eb8d2ba5d4e3d" providerId="LiveId" clId="{6F06A742-8AE0-4A4F-BE80-E1BDE593C25F}" dt="2023-07-18T11:30:59.267" v="8080" actId="478"/>
          <ac:spMkLst>
            <pc:docMk/>
            <pc:sldMk cId="3999992054" sldId="282"/>
            <ac:spMk id="6" creationId="{1FBE38B9-8886-7ED4-6854-6B679110A8B1}"/>
          </ac:spMkLst>
        </pc:spChg>
        <pc:spChg chg="add mod">
          <ac:chgData name="Yumin Kim" userId="641eb8d2ba5d4e3d" providerId="LiveId" clId="{6F06A742-8AE0-4A4F-BE80-E1BDE593C25F}" dt="2023-07-19T11:13:14.812" v="10931" actId="1038"/>
          <ac:spMkLst>
            <pc:docMk/>
            <pc:sldMk cId="3999992054" sldId="282"/>
            <ac:spMk id="16" creationId="{4A382D24-7435-43BC-7613-D4B7CA8A0860}"/>
          </ac:spMkLst>
        </pc:spChg>
        <pc:spChg chg="add mod">
          <ac:chgData name="Yumin Kim" userId="641eb8d2ba5d4e3d" providerId="LiveId" clId="{6F06A742-8AE0-4A4F-BE80-E1BDE593C25F}" dt="2023-07-19T11:07:29.420" v="10855" actId="2085"/>
          <ac:spMkLst>
            <pc:docMk/>
            <pc:sldMk cId="3999992054" sldId="282"/>
            <ac:spMk id="17" creationId="{52DF4189-93FD-E322-A2C1-7DFD5CE18529}"/>
          </ac:spMkLst>
        </pc:spChg>
        <pc:spChg chg="mod">
          <ac:chgData name="Yumin Kim" userId="641eb8d2ba5d4e3d" providerId="LiveId" clId="{6F06A742-8AE0-4A4F-BE80-E1BDE593C25F}" dt="2023-07-19T12:08:14.094" v="11307" actId="2711"/>
          <ac:spMkLst>
            <pc:docMk/>
            <pc:sldMk cId="3999992054" sldId="282"/>
            <ac:spMk id="20" creationId="{97D740C0-1508-74D9-F7FF-1A5DE5CA2B1C}"/>
          </ac:spMkLst>
        </pc:spChg>
        <pc:spChg chg="add mod">
          <ac:chgData name="Yumin Kim" userId="641eb8d2ba5d4e3d" providerId="LiveId" clId="{6F06A742-8AE0-4A4F-BE80-E1BDE593C25F}" dt="2023-07-19T11:06:22.990" v="10839" actId="2085"/>
          <ac:spMkLst>
            <pc:docMk/>
            <pc:sldMk cId="3999992054" sldId="282"/>
            <ac:spMk id="22" creationId="{40290882-076B-42C7-2D6E-688033D16E3A}"/>
          </ac:spMkLst>
        </pc:spChg>
        <pc:spChg chg="add mod">
          <ac:chgData name="Yumin Kim" userId="641eb8d2ba5d4e3d" providerId="LiveId" clId="{6F06A742-8AE0-4A4F-BE80-E1BDE593C25F}" dt="2023-07-19T11:14:54.699" v="10970" actId="1038"/>
          <ac:spMkLst>
            <pc:docMk/>
            <pc:sldMk cId="3999992054" sldId="282"/>
            <ac:spMk id="23" creationId="{BE09E357-4A86-24C2-BC83-BC7A5B5CB3C4}"/>
          </ac:spMkLst>
        </pc:spChg>
        <pc:spChg chg="add mod">
          <ac:chgData name="Yumin Kim" userId="641eb8d2ba5d4e3d" providerId="LiveId" clId="{6F06A742-8AE0-4A4F-BE80-E1BDE593C25F}" dt="2023-07-19T11:14:47.446" v="10958"/>
          <ac:spMkLst>
            <pc:docMk/>
            <pc:sldMk cId="3999992054" sldId="282"/>
            <ac:spMk id="24" creationId="{DD94AA59-002E-B8C7-7902-E2DA31837C30}"/>
          </ac:spMkLst>
        </pc:spChg>
        <pc:grpChg chg="del">
          <ac:chgData name="Yumin Kim" userId="641eb8d2ba5d4e3d" providerId="LiveId" clId="{6F06A742-8AE0-4A4F-BE80-E1BDE593C25F}" dt="2023-07-18T11:37:37.252" v="8098" actId="478"/>
          <ac:grpSpMkLst>
            <pc:docMk/>
            <pc:sldMk cId="3999992054" sldId="282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19T11:14:11.426" v="10950" actId="1076"/>
          <ac:picMkLst>
            <pc:docMk/>
            <pc:sldMk cId="3999992054" sldId="282"/>
            <ac:picMk id="3" creationId="{70EA9BEF-959B-2CE4-50A2-675EA0B73153}"/>
          </ac:picMkLst>
        </pc:picChg>
        <pc:picChg chg="add del mod">
          <ac:chgData name="Yumin Kim" userId="641eb8d2ba5d4e3d" providerId="LiveId" clId="{6F06A742-8AE0-4A4F-BE80-E1BDE593C25F}" dt="2023-07-19T11:00:23.921" v="10751" actId="478"/>
          <ac:picMkLst>
            <pc:docMk/>
            <pc:sldMk cId="3999992054" sldId="282"/>
            <ac:picMk id="6" creationId="{4BF38395-124A-1EB4-811D-89ABD02B275A}"/>
          </ac:picMkLst>
        </pc:picChg>
        <pc:picChg chg="add mod">
          <ac:chgData name="Yumin Kim" userId="641eb8d2ba5d4e3d" providerId="LiveId" clId="{6F06A742-8AE0-4A4F-BE80-E1BDE593C25F}" dt="2023-07-19T11:40:39.767" v="11174" actId="1037"/>
          <ac:picMkLst>
            <pc:docMk/>
            <pc:sldMk cId="3999992054" sldId="282"/>
            <ac:picMk id="7" creationId="{776F3BB1-796C-A1FD-9D64-A044274DF44E}"/>
          </ac:picMkLst>
        </pc:picChg>
        <pc:picChg chg="add mod modCrop">
          <ac:chgData name="Yumin Kim" userId="641eb8d2ba5d4e3d" providerId="LiveId" clId="{6F06A742-8AE0-4A4F-BE80-E1BDE593C25F}" dt="2023-07-19T11:05:20.314" v="10820" actId="1076"/>
          <ac:picMkLst>
            <pc:docMk/>
            <pc:sldMk cId="3999992054" sldId="282"/>
            <ac:picMk id="9" creationId="{6D041553-E8E2-D263-D5BE-D90F337DFDCD}"/>
          </ac:picMkLst>
        </pc:picChg>
        <pc:picChg chg="del mod">
          <ac:chgData name="Yumin Kim" userId="641eb8d2ba5d4e3d" providerId="LiveId" clId="{6F06A742-8AE0-4A4F-BE80-E1BDE593C25F}" dt="2023-07-19T11:06:54.934" v="10847" actId="478"/>
          <ac:picMkLst>
            <pc:docMk/>
            <pc:sldMk cId="3999992054" sldId="282"/>
            <ac:picMk id="12" creationId="{00000000-0000-0000-0000-000000000000}"/>
          </ac:picMkLst>
        </pc:picChg>
        <pc:picChg chg="add mod modCrop">
          <ac:chgData name="Yumin Kim" userId="641eb8d2ba5d4e3d" providerId="LiveId" clId="{6F06A742-8AE0-4A4F-BE80-E1BDE593C25F}" dt="2023-07-19T11:40:45.509" v="11180" actId="1035"/>
          <ac:picMkLst>
            <pc:docMk/>
            <pc:sldMk cId="3999992054" sldId="282"/>
            <ac:picMk id="13" creationId="{F654050B-ACFE-B919-9710-A67EBD72E1D1}"/>
          </ac:picMkLst>
        </pc:picChg>
        <pc:picChg chg="add del mod">
          <ac:chgData name="Yumin Kim" userId="641eb8d2ba5d4e3d" providerId="LiveId" clId="{6F06A742-8AE0-4A4F-BE80-E1BDE593C25F}" dt="2023-07-19T11:02:46.622" v="10784" actId="478"/>
          <ac:picMkLst>
            <pc:docMk/>
            <pc:sldMk cId="3999992054" sldId="282"/>
            <ac:picMk id="14" creationId="{527EB631-D045-FA08-BA10-402D2EFDCE95}"/>
          </ac:picMkLst>
        </pc:picChg>
        <pc:picChg chg="add mod modCrop">
          <ac:chgData name="Yumin Kim" userId="641eb8d2ba5d4e3d" providerId="LiveId" clId="{6F06A742-8AE0-4A4F-BE80-E1BDE593C25F}" dt="2023-07-19T11:14:06.723" v="10949" actId="1036"/>
          <ac:picMkLst>
            <pc:docMk/>
            <pc:sldMk cId="3999992054" sldId="282"/>
            <ac:picMk id="15" creationId="{03A95DA0-EF78-F4B6-9A32-B36033AC23E4}"/>
          </ac:picMkLst>
        </pc:picChg>
        <pc:picChg chg="del">
          <ac:chgData name="Yumin Kim" userId="641eb8d2ba5d4e3d" providerId="LiveId" clId="{6F06A742-8AE0-4A4F-BE80-E1BDE593C25F}" dt="2023-07-18T11:29:40.925" v="8052" actId="478"/>
          <ac:picMkLst>
            <pc:docMk/>
            <pc:sldMk cId="3999992054" sldId="282"/>
            <ac:picMk id="17" creationId="{70A7A699-0A12-005B-B66A-203C83DC6A72}"/>
          </ac:picMkLst>
        </pc:picChg>
        <pc:picChg chg="del">
          <ac:chgData name="Yumin Kim" userId="641eb8d2ba5d4e3d" providerId="LiveId" clId="{6F06A742-8AE0-4A4F-BE80-E1BDE593C25F}" dt="2023-07-19T11:06:01.436" v="10829" actId="478"/>
          <ac:picMkLst>
            <pc:docMk/>
            <pc:sldMk cId="3999992054" sldId="282"/>
            <ac:picMk id="40" creationId="{00000000-0000-0000-0000-000000000000}"/>
          </ac:picMkLst>
        </pc:picChg>
        <pc:picChg chg="del">
          <ac:chgData name="Yumin Kim" userId="641eb8d2ba5d4e3d" providerId="LiveId" clId="{6F06A742-8AE0-4A4F-BE80-E1BDE593C25F}" dt="2023-07-18T10:43:19.942" v="7373" actId="478"/>
          <ac:picMkLst>
            <pc:docMk/>
            <pc:sldMk cId="3999992054" sldId="282"/>
            <ac:picMk id="5124" creationId="{9A01BC82-9077-BA89-3178-AA46D2770049}"/>
          </ac:picMkLst>
        </pc:picChg>
        <pc:picChg chg="add del mod">
          <ac:chgData name="Yumin Kim" userId="641eb8d2ba5d4e3d" providerId="LiveId" clId="{6F06A742-8AE0-4A4F-BE80-E1BDE593C25F}" dt="2023-07-19T10:48:03.802" v="10682" actId="478"/>
          <ac:picMkLst>
            <pc:docMk/>
            <pc:sldMk cId="3999992054" sldId="282"/>
            <ac:picMk id="15362" creationId="{565E9FE8-985B-A9B6-6269-C1CCE020C6F9}"/>
          </ac:picMkLst>
        </pc:picChg>
        <pc:picChg chg="add del mod">
          <ac:chgData name="Yumin Kim" userId="641eb8d2ba5d4e3d" providerId="LiveId" clId="{6F06A742-8AE0-4A4F-BE80-E1BDE593C25F}" dt="2023-07-19T10:49:33.733" v="10693" actId="478"/>
          <ac:picMkLst>
            <pc:docMk/>
            <pc:sldMk cId="3999992054" sldId="282"/>
            <ac:picMk id="15364" creationId="{4D95F716-3731-7DCC-17CC-4E4EE4DF334B}"/>
          </ac:picMkLst>
        </pc:picChg>
        <pc:picChg chg="add del mod">
          <ac:chgData name="Yumin Kim" userId="641eb8d2ba5d4e3d" providerId="LiveId" clId="{6F06A742-8AE0-4A4F-BE80-E1BDE593C25F}" dt="2023-07-19T10:49:34.788" v="10694" actId="478"/>
          <ac:picMkLst>
            <pc:docMk/>
            <pc:sldMk cId="3999992054" sldId="282"/>
            <ac:picMk id="15366" creationId="{FD58F669-A3A6-5409-01AC-B7655A1633F6}"/>
          </ac:picMkLst>
        </pc:picChg>
        <pc:picChg chg="add del mod">
          <ac:chgData name="Yumin Kim" userId="641eb8d2ba5d4e3d" providerId="LiveId" clId="{6F06A742-8AE0-4A4F-BE80-E1BDE593C25F}" dt="2023-07-19T10:59:02.797" v="10746" actId="478"/>
          <ac:picMkLst>
            <pc:docMk/>
            <pc:sldMk cId="3999992054" sldId="282"/>
            <ac:picMk id="15368" creationId="{6FC6C2B4-DCC0-D035-14A0-1596AB80527B}"/>
          </ac:picMkLst>
        </pc:picChg>
        <pc:cxnChg chg="del mod">
          <ac:chgData name="Yumin Kim" userId="641eb8d2ba5d4e3d" providerId="LiveId" clId="{6F06A742-8AE0-4A4F-BE80-E1BDE593C25F}" dt="2023-07-19T11:06:00.562" v="10828" actId="478"/>
          <ac:cxnSpMkLst>
            <pc:docMk/>
            <pc:sldMk cId="3999992054" sldId="282"/>
            <ac:cxnSpMk id="11" creationId="{00000000-0000-0000-0000-000000000000}"/>
          </ac:cxnSpMkLst>
        </pc:cxnChg>
      </pc:sldChg>
      <pc:sldChg chg="addSp delSp modSp add mod modNotesTx">
        <pc:chgData name="Yumin Kim" userId="641eb8d2ba5d4e3d" providerId="LiveId" clId="{6F06A742-8AE0-4A4F-BE80-E1BDE593C25F}" dt="2023-07-20T04:01:09.402" v="20779" actId="20577"/>
        <pc:sldMkLst>
          <pc:docMk/>
          <pc:sldMk cId="290921698" sldId="283"/>
        </pc:sldMkLst>
        <pc:spChg chg="add del">
          <ac:chgData name="Yumin Kim" userId="641eb8d2ba5d4e3d" providerId="LiveId" clId="{6F06A742-8AE0-4A4F-BE80-E1BDE593C25F}" dt="2023-07-18T11:04:08.176" v="7425"/>
          <ac:spMkLst>
            <pc:docMk/>
            <pc:sldMk cId="290921698" sldId="283"/>
            <ac:spMk id="2" creationId="{76269BAA-7311-66C2-D33A-22456B695E1E}"/>
          </ac:spMkLst>
        </pc:spChg>
        <pc:spChg chg="add del mod">
          <ac:chgData name="Yumin Kim" userId="641eb8d2ba5d4e3d" providerId="LiveId" clId="{6F06A742-8AE0-4A4F-BE80-E1BDE593C25F}" dt="2023-07-18T11:04:24.364" v="7431"/>
          <ac:spMkLst>
            <pc:docMk/>
            <pc:sldMk cId="290921698" sldId="283"/>
            <ac:spMk id="3" creationId="{3019CBA0-6438-FE84-E783-D4EC12C30D4D}"/>
          </ac:spMkLst>
        </pc:spChg>
        <pc:spChg chg="mod">
          <ac:chgData name="Yumin Kim" userId="641eb8d2ba5d4e3d" providerId="LiveId" clId="{6F06A742-8AE0-4A4F-BE80-E1BDE593C25F}" dt="2023-07-18T11:01:13.623" v="7417" actId="20577"/>
          <ac:spMkLst>
            <pc:docMk/>
            <pc:sldMk cId="290921698" sldId="283"/>
            <ac:spMk id="14" creationId="{00000000-0000-0000-0000-000000000000}"/>
          </ac:spMkLst>
        </pc:spChg>
        <pc:spChg chg="add del mod">
          <ac:chgData name="Yumin Kim" userId="641eb8d2ba5d4e3d" providerId="LiveId" clId="{6F06A742-8AE0-4A4F-BE80-E1BDE593C25F}" dt="2023-07-18T11:14:42.996" v="7564" actId="478"/>
          <ac:spMkLst>
            <pc:docMk/>
            <pc:sldMk cId="290921698" sldId="283"/>
            <ac:spMk id="16" creationId="{7C55F852-570E-D666-0980-F2526D0FFF11}"/>
          </ac:spMkLst>
        </pc:spChg>
        <pc:spChg chg="add mod">
          <ac:chgData name="Yumin Kim" userId="641eb8d2ba5d4e3d" providerId="LiveId" clId="{6F06A742-8AE0-4A4F-BE80-E1BDE593C25F}" dt="2023-07-19T07:10:48.546" v="10327" actId="1035"/>
          <ac:spMkLst>
            <pc:docMk/>
            <pc:sldMk cId="290921698" sldId="283"/>
            <ac:spMk id="17" creationId="{037CBEE9-E1F9-A140-246F-83E857F92F46}"/>
          </ac:spMkLst>
        </pc:spChg>
        <pc:spChg chg="mod">
          <ac:chgData name="Yumin Kim" userId="641eb8d2ba5d4e3d" providerId="LiveId" clId="{6F06A742-8AE0-4A4F-BE80-E1BDE593C25F}" dt="2023-07-19T12:08:09.036" v="11305" actId="2711"/>
          <ac:spMkLst>
            <pc:docMk/>
            <pc:sldMk cId="290921698" sldId="283"/>
            <ac:spMk id="20" creationId="{97D740C0-1508-74D9-F7FF-1A5DE5CA2B1C}"/>
          </ac:spMkLst>
        </pc:spChg>
        <pc:grpChg chg="del">
          <ac:chgData name="Yumin Kim" userId="641eb8d2ba5d4e3d" providerId="LiveId" clId="{6F06A742-8AE0-4A4F-BE80-E1BDE593C25F}" dt="2023-07-19T07:06:58.665" v="10306" actId="478"/>
          <ac:grpSpMkLst>
            <pc:docMk/>
            <pc:sldMk cId="290921698" sldId="283"/>
            <ac:grpSpMk id="9" creationId="{00000000-0000-0000-0000-000000000000}"/>
          </ac:grpSpMkLst>
        </pc:grpChg>
        <pc:picChg chg="add mod">
          <ac:chgData name="Yumin Kim" userId="641eb8d2ba5d4e3d" providerId="LiveId" clId="{6F06A742-8AE0-4A4F-BE80-E1BDE593C25F}" dt="2023-07-19T10:48:43.164" v="10691" actId="1076"/>
          <ac:picMkLst>
            <pc:docMk/>
            <pc:sldMk cId="290921698" sldId="283"/>
            <ac:picMk id="2" creationId="{35B246D4-72CA-CA66-BBE4-ED479CB6AE66}"/>
          </ac:picMkLst>
        </pc:picChg>
        <pc:picChg chg="add del mod">
          <ac:chgData name="Yumin Kim" userId="641eb8d2ba5d4e3d" providerId="LiveId" clId="{6F06A742-8AE0-4A4F-BE80-E1BDE593C25F}" dt="2023-07-18T11:05:36.596" v="7435" actId="478"/>
          <ac:picMkLst>
            <pc:docMk/>
            <pc:sldMk cId="290921698" sldId="283"/>
            <ac:picMk id="5" creationId="{4A062A57-607A-717C-7067-8753A3679795}"/>
          </ac:picMkLst>
        </pc:picChg>
        <pc:picChg chg="add del mod">
          <ac:chgData name="Yumin Kim" userId="641eb8d2ba5d4e3d" providerId="LiveId" clId="{6F06A742-8AE0-4A4F-BE80-E1BDE593C25F}" dt="2023-07-18T11:16:49.193" v="7763" actId="478"/>
          <ac:picMkLst>
            <pc:docMk/>
            <pc:sldMk cId="290921698" sldId="283"/>
            <ac:picMk id="7" creationId="{C5689278-DF40-4A71-6D07-045FBD99587A}"/>
          </ac:picMkLst>
        </pc:picChg>
        <pc:picChg chg="add del mod">
          <ac:chgData name="Yumin Kim" userId="641eb8d2ba5d4e3d" providerId="LiveId" clId="{6F06A742-8AE0-4A4F-BE80-E1BDE593C25F}" dt="2023-07-18T11:09:29.853" v="7447" actId="478"/>
          <ac:picMkLst>
            <pc:docMk/>
            <pc:sldMk cId="290921698" sldId="283"/>
            <ac:picMk id="15" creationId="{2DF7E753-0477-BC16-3BD7-CE04F5329448}"/>
          </ac:picMkLst>
        </pc:picChg>
        <pc:picChg chg="del">
          <ac:chgData name="Yumin Kim" userId="641eb8d2ba5d4e3d" providerId="LiveId" clId="{6F06A742-8AE0-4A4F-BE80-E1BDE593C25F}" dt="2023-07-19T11:19:11.206" v="10989" actId="478"/>
          <ac:picMkLst>
            <pc:docMk/>
            <pc:sldMk cId="290921698" sldId="283"/>
            <ac:picMk id="40" creationId="{00000000-0000-0000-0000-000000000000}"/>
          </ac:picMkLst>
        </pc:picChg>
        <pc:picChg chg="mod">
          <ac:chgData name="Yumin Kim" userId="641eb8d2ba5d4e3d" providerId="LiveId" clId="{6F06A742-8AE0-4A4F-BE80-E1BDE593C25F}" dt="2023-07-19T11:38:44.261" v="11172" actId="1035"/>
          <ac:picMkLst>
            <pc:docMk/>
            <pc:sldMk cId="290921698" sldId="283"/>
            <ac:picMk id="5126" creationId="{1150FFC3-461E-F314-87E2-79B22E4E13FC}"/>
          </ac:picMkLst>
        </pc:picChg>
        <pc:picChg chg="del">
          <ac:chgData name="Yumin Kim" userId="641eb8d2ba5d4e3d" providerId="LiveId" clId="{6F06A742-8AE0-4A4F-BE80-E1BDE593C25F}" dt="2023-07-18T11:01:51.941" v="7422" actId="478"/>
          <ac:picMkLst>
            <pc:docMk/>
            <pc:sldMk cId="290921698" sldId="283"/>
            <ac:picMk id="5128" creationId="{02CAB5B2-216B-41AE-E8BD-0FD60336B805}"/>
          </ac:picMkLst>
        </pc:picChg>
      </pc:sldChg>
      <pc:sldChg chg="addSp delSp modSp add mod">
        <pc:chgData name="Yumin Kim" userId="641eb8d2ba5d4e3d" providerId="LiveId" clId="{6F06A742-8AE0-4A4F-BE80-E1BDE593C25F}" dt="2023-07-19T12:43:28.867" v="11326" actId="1076"/>
        <pc:sldMkLst>
          <pc:docMk/>
          <pc:sldMk cId="2743573802" sldId="284"/>
        </pc:sldMkLst>
        <pc:spChg chg="add mod">
          <ac:chgData name="Yumin Kim" userId="641eb8d2ba5d4e3d" providerId="LiveId" clId="{6F06A742-8AE0-4A4F-BE80-E1BDE593C25F}" dt="2023-07-19T01:54:20.128" v="9872" actId="1076"/>
          <ac:spMkLst>
            <pc:docMk/>
            <pc:sldMk cId="2743573802" sldId="284"/>
            <ac:spMk id="2" creationId="{7776BFB1-E26C-1B47-4936-07C7AA6A482D}"/>
          </ac:spMkLst>
        </pc:spChg>
        <pc:spChg chg="add mod">
          <ac:chgData name="Yumin Kim" userId="641eb8d2ba5d4e3d" providerId="LiveId" clId="{6F06A742-8AE0-4A4F-BE80-E1BDE593C25F}" dt="2023-07-19T01:54:15.977" v="9871" actId="1076"/>
          <ac:spMkLst>
            <pc:docMk/>
            <pc:sldMk cId="2743573802" sldId="284"/>
            <ac:spMk id="4" creationId="{315A3B1D-0D28-05AD-6DF8-1F80A54A28A6}"/>
          </ac:spMkLst>
        </pc:spChg>
        <pc:spChg chg="add mod">
          <ac:chgData name="Yumin Kim" userId="641eb8d2ba5d4e3d" providerId="LiveId" clId="{6F06A742-8AE0-4A4F-BE80-E1BDE593C25F}" dt="2023-07-19T01:53:53.546" v="9869" actId="1076"/>
          <ac:spMkLst>
            <pc:docMk/>
            <pc:sldMk cId="2743573802" sldId="284"/>
            <ac:spMk id="5" creationId="{FB5DEA5F-B2DB-6F41-A316-B02047A5A6F8}"/>
          </ac:spMkLst>
        </pc:spChg>
        <pc:spChg chg="add mod">
          <ac:chgData name="Yumin Kim" userId="641eb8d2ba5d4e3d" providerId="LiveId" clId="{6F06A742-8AE0-4A4F-BE80-E1BDE593C25F}" dt="2023-07-19T12:43:28.867" v="11326" actId="1076"/>
          <ac:spMkLst>
            <pc:docMk/>
            <pc:sldMk cId="2743573802" sldId="284"/>
            <ac:spMk id="6" creationId="{71A3AA64-0C72-4A94-8589-8DFE043B3AFE}"/>
          </ac:spMkLst>
        </pc:spChg>
        <pc:spChg chg="mod">
          <ac:chgData name="Yumin Kim" userId="641eb8d2ba5d4e3d" providerId="LiveId" clId="{6F06A742-8AE0-4A4F-BE80-E1BDE593C25F}" dt="2023-07-18T12:15:06.119" v="9342" actId="20577"/>
          <ac:spMkLst>
            <pc:docMk/>
            <pc:sldMk cId="2743573802" sldId="284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2:08:24.366" v="11311" actId="2711"/>
          <ac:spMkLst>
            <pc:docMk/>
            <pc:sldMk cId="2743573802" sldId="284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2.582" v="10308" actId="478"/>
          <ac:grpSpMkLst>
            <pc:docMk/>
            <pc:sldMk cId="2743573802" sldId="284"/>
            <ac:grpSpMk id="9" creationId="{00000000-0000-0000-0000-000000000000}"/>
          </ac:grpSpMkLst>
        </pc:grpChg>
        <pc:picChg chg="add del mod">
          <ac:chgData name="Yumin Kim" userId="641eb8d2ba5d4e3d" providerId="LiveId" clId="{6F06A742-8AE0-4A4F-BE80-E1BDE593C25F}" dt="2023-07-18T12:06:24.708" v="8887" actId="478"/>
          <ac:picMkLst>
            <pc:docMk/>
            <pc:sldMk cId="2743573802" sldId="284"/>
            <ac:picMk id="3" creationId="{142E39FC-083F-D42A-54E4-7A47F97388B0}"/>
          </ac:picMkLst>
        </pc:picChg>
        <pc:picChg chg="del">
          <ac:chgData name="Yumin Kim" userId="641eb8d2ba5d4e3d" providerId="LiveId" clId="{6F06A742-8AE0-4A4F-BE80-E1BDE593C25F}" dt="2023-07-19T11:19:14.887" v="10991" actId="478"/>
          <ac:picMkLst>
            <pc:docMk/>
            <pc:sldMk cId="2743573802" sldId="284"/>
            <ac:picMk id="40" creationId="{00000000-0000-0000-0000-000000000000}"/>
          </ac:picMkLst>
        </pc:picChg>
        <pc:cxnChg chg="add mod">
          <ac:chgData name="Yumin Kim" userId="641eb8d2ba5d4e3d" providerId="LiveId" clId="{6F06A742-8AE0-4A4F-BE80-E1BDE593C25F}" dt="2023-07-19T07:13:36.867" v="10330"/>
          <ac:cxnSpMkLst>
            <pc:docMk/>
            <pc:sldMk cId="2743573802" sldId="284"/>
            <ac:cxnSpMk id="3" creationId="{09036171-0409-8694-4187-6FAC2700A152}"/>
          </ac:cxnSpMkLst>
        </pc:cxnChg>
      </pc:sldChg>
      <pc:sldChg chg="addSp delSp modSp add mod ord">
        <pc:chgData name="Yumin Kim" userId="641eb8d2ba5d4e3d" providerId="LiveId" clId="{6F06A742-8AE0-4A4F-BE80-E1BDE593C25F}" dt="2023-07-19T18:18:06.147" v="17779" actId="13926"/>
        <pc:sldMkLst>
          <pc:docMk/>
          <pc:sldMk cId="3443896257" sldId="285"/>
        </pc:sldMkLst>
        <pc:spChg chg="add mod">
          <ac:chgData name="Yumin Kim" userId="641eb8d2ba5d4e3d" providerId="LiveId" clId="{6F06A742-8AE0-4A4F-BE80-E1BDE593C25F}" dt="2023-07-19T18:18:06.147" v="17779" actId="13926"/>
          <ac:spMkLst>
            <pc:docMk/>
            <pc:sldMk cId="3443896257" sldId="285"/>
            <ac:spMk id="6" creationId="{F050976F-35F7-F4FB-A51A-B6FAB0945079}"/>
          </ac:spMkLst>
        </pc:spChg>
        <pc:spChg chg="mod">
          <ac:chgData name="Yumin Kim" userId="641eb8d2ba5d4e3d" providerId="LiveId" clId="{6F06A742-8AE0-4A4F-BE80-E1BDE593C25F}" dt="2023-07-19T14:39:31.195" v="13265"/>
          <ac:spMkLst>
            <pc:docMk/>
            <pc:sldMk cId="3443896257" sldId="285"/>
            <ac:spMk id="7" creationId="{BB3B08F8-E77F-5954-05E4-7C8818A2B23D}"/>
          </ac:spMkLst>
        </pc:spChg>
        <pc:spChg chg="add mod">
          <ac:chgData name="Yumin Kim" userId="641eb8d2ba5d4e3d" providerId="LiveId" clId="{6F06A742-8AE0-4A4F-BE80-E1BDE593C25F}" dt="2023-07-18T12:36:00.475" v="9739" actId="14100"/>
          <ac:spMkLst>
            <pc:docMk/>
            <pc:sldMk cId="3443896257" sldId="285"/>
            <ac:spMk id="11" creationId="{91113E70-5382-F01F-B60F-BCEA292EC982}"/>
          </ac:spMkLst>
        </pc:spChg>
        <pc:spChg chg="mod">
          <ac:chgData name="Yumin Kim" userId="641eb8d2ba5d4e3d" providerId="LiveId" clId="{6F06A742-8AE0-4A4F-BE80-E1BDE593C25F}" dt="2023-07-18T12:19:55.068" v="9373" actId="20577"/>
          <ac:spMkLst>
            <pc:docMk/>
            <pc:sldMk cId="3443896257" sldId="285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14:39:31.195" v="13265"/>
          <ac:spMkLst>
            <pc:docMk/>
            <pc:sldMk cId="3443896257" sldId="285"/>
            <ac:spMk id="15" creationId="{15AB79A2-AA4F-5E3A-A036-8E63F76308FB}"/>
          </ac:spMkLst>
        </pc:spChg>
        <pc:spChg chg="del topLvl">
          <ac:chgData name="Yumin Kim" userId="641eb8d2ba5d4e3d" providerId="LiveId" clId="{6F06A742-8AE0-4A4F-BE80-E1BDE593C25F}" dt="2023-07-19T14:39:50.798" v="13375" actId="478"/>
          <ac:spMkLst>
            <pc:docMk/>
            <pc:sldMk cId="3443896257" sldId="285"/>
            <ac:spMk id="18" creationId="{D1423233-4370-E23B-EF9C-FB3536132A94}"/>
          </ac:spMkLst>
        </pc:spChg>
        <pc:spChg chg="del mod topLvl">
          <ac:chgData name="Yumin Kim" userId="641eb8d2ba5d4e3d" providerId="LiveId" clId="{6F06A742-8AE0-4A4F-BE80-E1BDE593C25F}" dt="2023-07-19T14:41:04.694" v="13484" actId="478"/>
          <ac:spMkLst>
            <pc:docMk/>
            <pc:sldMk cId="3443896257" sldId="285"/>
            <ac:spMk id="19" creationId="{744C1DBC-16D8-6342-4855-3E24B5D141B4}"/>
          </ac:spMkLst>
        </pc:spChg>
        <pc:spChg chg="del mod topLvl">
          <ac:chgData name="Yumin Kim" userId="641eb8d2ba5d4e3d" providerId="LiveId" clId="{6F06A742-8AE0-4A4F-BE80-E1BDE593C25F}" dt="2023-07-19T14:40:28.929" v="13475" actId="478"/>
          <ac:spMkLst>
            <pc:docMk/>
            <pc:sldMk cId="3443896257" sldId="285"/>
            <ac:spMk id="21" creationId="{7B48EF1F-6E7A-2658-8708-08C2C8412B39}"/>
          </ac:spMkLst>
        </pc:spChg>
        <pc:spChg chg="del mod topLvl">
          <ac:chgData name="Yumin Kim" userId="641eb8d2ba5d4e3d" providerId="LiveId" clId="{6F06A742-8AE0-4A4F-BE80-E1BDE593C25F}" dt="2023-07-19T14:39:44.305" v="13374" actId="478"/>
          <ac:spMkLst>
            <pc:docMk/>
            <pc:sldMk cId="3443896257" sldId="285"/>
            <ac:spMk id="22" creationId="{E7EDC7B5-F172-0958-C019-78B5E292F32B}"/>
          </ac:spMkLst>
        </pc:spChg>
        <pc:spChg chg="add del mod">
          <ac:chgData name="Yumin Kim" userId="641eb8d2ba5d4e3d" providerId="LiveId" clId="{6F06A742-8AE0-4A4F-BE80-E1BDE593C25F}" dt="2023-07-19T14:40:26.062" v="13474"/>
          <ac:spMkLst>
            <pc:docMk/>
            <pc:sldMk cId="3443896257" sldId="285"/>
            <ac:spMk id="23" creationId="{2D378491-5381-9CD9-8838-61DA3DB757EC}"/>
          </ac:spMkLst>
        </pc:spChg>
        <pc:spChg chg="add mod">
          <ac:chgData name="Yumin Kim" userId="641eb8d2ba5d4e3d" providerId="LiveId" clId="{6F06A742-8AE0-4A4F-BE80-E1BDE593C25F}" dt="2023-07-19T14:40:29.680" v="13476"/>
          <ac:spMkLst>
            <pc:docMk/>
            <pc:sldMk cId="3443896257" sldId="285"/>
            <ac:spMk id="24" creationId="{E3647798-CFA3-69C3-1D76-C2597B1C99A9}"/>
          </ac:spMkLst>
        </pc:spChg>
        <pc:spChg chg="add mod">
          <ac:chgData name="Yumin Kim" userId="641eb8d2ba5d4e3d" providerId="LiveId" clId="{6F06A742-8AE0-4A4F-BE80-E1BDE593C25F}" dt="2023-07-19T14:41:01.712" v="13481" actId="14100"/>
          <ac:spMkLst>
            <pc:docMk/>
            <pc:sldMk cId="3443896257" sldId="285"/>
            <ac:spMk id="26" creationId="{C6AA5DB4-27AF-641D-0DD2-0959920D1876}"/>
          </ac:spMkLst>
        </pc:spChg>
        <pc:grpChg chg="add del mod">
          <ac:chgData name="Yumin Kim" userId="641eb8d2ba5d4e3d" providerId="LiveId" clId="{6F06A742-8AE0-4A4F-BE80-E1BDE593C25F}" dt="2023-07-19T14:39:32.044" v="13266"/>
          <ac:grpSpMkLst>
            <pc:docMk/>
            <pc:sldMk cId="3443896257" sldId="285"/>
            <ac:grpSpMk id="5" creationId="{6C5B0035-25E5-DFFD-7D40-F80B898057AD}"/>
          </ac:grpSpMkLst>
        </pc:grpChg>
        <pc:grpChg chg="del">
          <ac:chgData name="Yumin Kim" userId="641eb8d2ba5d4e3d" providerId="LiveId" clId="{6F06A742-8AE0-4A4F-BE80-E1BDE593C25F}" dt="2023-07-19T07:07:04.123" v="10309" actId="478"/>
          <ac:grpSpMkLst>
            <pc:docMk/>
            <pc:sldMk cId="3443896257" sldId="285"/>
            <ac:grpSpMk id="9" creationId="{00000000-0000-0000-0000-000000000000}"/>
          </ac:grpSpMkLst>
        </pc:grpChg>
        <pc:grpChg chg="add del mod">
          <ac:chgData name="Yumin Kim" userId="641eb8d2ba5d4e3d" providerId="LiveId" clId="{6F06A742-8AE0-4A4F-BE80-E1BDE593C25F}" dt="2023-07-19T14:39:44.305" v="13374" actId="478"/>
          <ac:grpSpMkLst>
            <pc:docMk/>
            <pc:sldMk cId="3443896257" sldId="285"/>
            <ac:grpSpMk id="16" creationId="{79BA520A-5376-4CBA-2515-82143C45E257}"/>
          </ac:grpSpMkLst>
        </pc:grpChg>
        <pc:grpChg chg="del mod">
          <ac:chgData name="Yumin Kim" userId="641eb8d2ba5d4e3d" providerId="LiveId" clId="{6F06A742-8AE0-4A4F-BE80-E1BDE593C25F}" dt="2023-07-19T14:39:50.798" v="13375" actId="478"/>
          <ac:grpSpMkLst>
            <pc:docMk/>
            <pc:sldMk cId="3443896257" sldId="285"/>
            <ac:grpSpMk id="17" creationId="{7DEDC7D6-8F03-DE69-4565-6C3D874FE81D}"/>
          </ac:grpSpMkLst>
        </pc:grpChg>
        <pc:picChg chg="add mod ord modCrop">
          <ac:chgData name="Yumin Kim" userId="641eb8d2ba5d4e3d" providerId="LiveId" clId="{6F06A742-8AE0-4A4F-BE80-E1BDE593C25F}" dt="2023-07-19T07:13:53.751" v="10335" actId="166"/>
          <ac:picMkLst>
            <pc:docMk/>
            <pc:sldMk cId="3443896257" sldId="285"/>
            <ac:picMk id="3" creationId="{37BA8808-BB63-3F93-D0B7-9CF8463429D8}"/>
          </ac:picMkLst>
        </pc:picChg>
        <pc:picChg chg="add del mod">
          <ac:chgData name="Yumin Kim" userId="641eb8d2ba5d4e3d" providerId="LiveId" clId="{6F06A742-8AE0-4A4F-BE80-E1BDE593C25F}" dt="2023-07-18T12:24:15.761" v="9546" actId="478"/>
          <ac:picMkLst>
            <pc:docMk/>
            <pc:sldMk cId="3443896257" sldId="285"/>
            <ac:picMk id="5" creationId="{01E6803E-7315-A69E-3742-74E6F73B4040}"/>
          </ac:picMkLst>
        </pc:picChg>
        <pc:picChg chg="add mod">
          <ac:chgData name="Yumin Kim" userId="641eb8d2ba5d4e3d" providerId="LiveId" clId="{6F06A742-8AE0-4A4F-BE80-E1BDE593C25F}" dt="2023-07-18T12:33:58.264" v="9696"/>
          <ac:picMkLst>
            <pc:docMk/>
            <pc:sldMk cId="3443896257" sldId="285"/>
            <ac:picMk id="8" creationId="{346ED08F-B1B2-F972-4323-992818A6BE9B}"/>
          </ac:picMkLst>
        </pc:picChg>
        <pc:picChg chg="del">
          <ac:chgData name="Yumin Kim" userId="641eb8d2ba5d4e3d" providerId="LiveId" clId="{6F06A742-8AE0-4A4F-BE80-E1BDE593C25F}" dt="2023-07-19T11:19:16.192" v="10992" actId="478"/>
          <ac:picMkLst>
            <pc:docMk/>
            <pc:sldMk cId="3443896257" sldId="285"/>
            <ac:picMk id="40" creationId="{00000000-0000-0000-0000-000000000000}"/>
          </ac:picMkLst>
        </pc:picChg>
        <pc:cxnChg chg="add del mod">
          <ac:chgData name="Yumin Kim" userId="641eb8d2ba5d4e3d" providerId="LiveId" clId="{6F06A742-8AE0-4A4F-BE80-E1BDE593C25F}" dt="2023-07-19T07:13:59.525" v="10336" actId="478"/>
          <ac:cxnSpMkLst>
            <pc:docMk/>
            <pc:sldMk cId="3443896257" sldId="285"/>
            <ac:cxnSpMk id="2" creationId="{E07D10C0-9C78-C924-78F4-57B600636FFB}"/>
          </ac:cxnSpMkLst>
        </pc:cxnChg>
        <pc:cxnChg chg="del">
          <ac:chgData name="Yumin Kim" userId="641eb8d2ba5d4e3d" providerId="LiveId" clId="{6F06A742-8AE0-4A4F-BE80-E1BDE593C25F}" dt="2023-07-19T14:40:35.255" v="13477" actId="478"/>
          <ac:cxnSpMkLst>
            <pc:docMk/>
            <pc:sldMk cId="3443896257" sldId="285"/>
            <ac:cxnSpMk id="20" creationId="{E4BC3C17-1E4F-7FC8-5AB9-18518F86A3ED}"/>
          </ac:cxnSpMkLst>
        </pc:cxnChg>
        <pc:cxnChg chg="add mod">
          <ac:chgData name="Yumin Kim" userId="641eb8d2ba5d4e3d" providerId="LiveId" clId="{6F06A742-8AE0-4A4F-BE80-E1BDE593C25F}" dt="2023-07-19T14:40:38.762" v="13478"/>
          <ac:cxnSpMkLst>
            <pc:docMk/>
            <pc:sldMk cId="3443896257" sldId="285"/>
            <ac:cxnSpMk id="25" creationId="{8155CA4F-B969-BC1C-494D-1E8B190B3381}"/>
          </ac:cxnSpMkLst>
        </pc:cxnChg>
      </pc:sldChg>
      <pc:sldChg chg="addSp delSp modSp add mod modNotesTx">
        <pc:chgData name="Yumin Kim" userId="641eb8d2ba5d4e3d" providerId="LiveId" clId="{6F06A742-8AE0-4A4F-BE80-E1BDE593C25F}" dt="2023-07-20T04:43:40.999" v="22159" actId="20577"/>
        <pc:sldMkLst>
          <pc:docMk/>
          <pc:sldMk cId="97645127" sldId="286"/>
        </pc:sldMkLst>
        <pc:spChg chg="mod">
          <ac:chgData name="Yumin Kim" userId="641eb8d2ba5d4e3d" providerId="LiveId" clId="{6F06A742-8AE0-4A4F-BE80-E1BDE593C25F}" dt="2023-07-18T12:43:31.747" v="9765" actId="20577"/>
          <ac:spMkLst>
            <pc:docMk/>
            <pc:sldMk cId="97645127" sldId="286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4:13:26.738" v="10023"/>
          <ac:spMkLst>
            <pc:docMk/>
            <pc:sldMk cId="97645127" sldId="286"/>
            <ac:spMk id="18" creationId="{D1423233-4370-E23B-EF9C-FB3536132A94}"/>
          </ac:spMkLst>
        </pc:spChg>
        <pc:spChg chg="mod">
          <ac:chgData name="Yumin Kim" userId="641eb8d2ba5d4e3d" providerId="LiveId" clId="{6F06A742-8AE0-4A4F-BE80-E1BDE593C25F}" dt="2023-07-19T08:37:53.632" v="10350" actId="20577"/>
          <ac:spMkLst>
            <pc:docMk/>
            <pc:sldMk cId="97645127" sldId="286"/>
            <ac:spMk id="19" creationId="{744C1DBC-16D8-6342-4855-3E24B5D141B4}"/>
          </ac:spMkLst>
        </pc:spChg>
        <pc:spChg chg="mod">
          <ac:chgData name="Yumin Kim" userId="641eb8d2ba5d4e3d" providerId="LiveId" clId="{6F06A742-8AE0-4A4F-BE80-E1BDE593C25F}" dt="2023-07-19T11:23:01.120" v="11119"/>
          <ac:spMkLst>
            <pc:docMk/>
            <pc:sldMk cId="97645127" sldId="286"/>
            <ac:spMk id="23" creationId="{353DBC40-0A7E-EA9D-276C-36580FA814E6}"/>
          </ac:spMkLst>
        </pc:spChg>
        <pc:spChg chg="mod">
          <ac:chgData name="Yumin Kim" userId="641eb8d2ba5d4e3d" providerId="LiveId" clId="{6F06A742-8AE0-4A4F-BE80-E1BDE593C25F}" dt="2023-07-20T04:42:09.355" v="21837" actId="20577"/>
          <ac:spMkLst>
            <pc:docMk/>
            <pc:sldMk cId="97645127" sldId="286"/>
            <ac:spMk id="24" creationId="{6EAD74B2-9F08-E220-206B-AE5B0ABF60EF}"/>
          </ac:spMkLst>
        </pc:spChg>
        <pc:spChg chg="add del mod">
          <ac:chgData name="Yumin Kim" userId="641eb8d2ba5d4e3d" providerId="LiveId" clId="{6F06A742-8AE0-4A4F-BE80-E1BDE593C25F}" dt="2023-07-20T04:09:35.327" v="20871" actId="478"/>
          <ac:spMkLst>
            <pc:docMk/>
            <pc:sldMk cId="97645127" sldId="286"/>
            <ac:spMk id="26" creationId="{1299245D-296A-20EC-C924-E54F28AEC5F7}"/>
          </ac:spMkLst>
        </pc:spChg>
        <pc:grpChg chg="del">
          <ac:chgData name="Yumin Kim" userId="641eb8d2ba5d4e3d" providerId="LiveId" clId="{6F06A742-8AE0-4A4F-BE80-E1BDE593C25F}" dt="2023-07-19T07:07:05.551" v="10310" actId="478"/>
          <ac:grpSpMkLst>
            <pc:docMk/>
            <pc:sldMk cId="97645127" sldId="286"/>
            <ac:grpSpMk id="9" creationId="{00000000-0000-0000-0000-000000000000}"/>
          </ac:grpSpMkLst>
        </pc:grpChg>
        <pc:grpChg chg="del">
          <ac:chgData name="Yumin Kim" userId="641eb8d2ba5d4e3d" providerId="LiveId" clId="{6F06A742-8AE0-4A4F-BE80-E1BDE593C25F}" dt="2023-07-19T11:23:00.327" v="11118" actId="478"/>
          <ac:grpSpMkLst>
            <pc:docMk/>
            <pc:sldMk cId="97645127" sldId="286"/>
            <ac:grpSpMk id="17" creationId="{7DEDC7D6-8F03-DE69-4565-6C3D874FE81D}"/>
          </ac:grpSpMkLst>
        </pc:grpChg>
        <pc:grpChg chg="add mod">
          <ac:chgData name="Yumin Kim" userId="641eb8d2ba5d4e3d" providerId="LiveId" clId="{6F06A742-8AE0-4A4F-BE80-E1BDE593C25F}" dt="2023-07-19T11:23:01.120" v="11119"/>
          <ac:grpSpMkLst>
            <pc:docMk/>
            <pc:sldMk cId="97645127" sldId="286"/>
            <ac:grpSpMk id="22" creationId="{A65BAAC7-58A3-F46E-8E5C-4BE8586D0195}"/>
          </ac:grpSpMkLst>
        </pc:grpChg>
        <pc:picChg chg="add del mod">
          <ac:chgData name="Yumin Kim" userId="641eb8d2ba5d4e3d" providerId="LiveId" clId="{6F06A742-8AE0-4A4F-BE80-E1BDE593C25F}" dt="2023-07-19T08:49:01.408" v="10386" actId="478"/>
          <ac:picMkLst>
            <pc:docMk/>
            <pc:sldMk cId="97645127" sldId="286"/>
            <ac:picMk id="5" creationId="{4E2C0D2E-FB45-663D-8B69-4262AC10229E}"/>
          </ac:picMkLst>
        </pc:picChg>
        <pc:picChg chg="add del mod">
          <ac:chgData name="Yumin Kim" userId="641eb8d2ba5d4e3d" providerId="LiveId" clId="{6F06A742-8AE0-4A4F-BE80-E1BDE593C25F}" dt="2023-07-19T08:50:13.883" v="10389" actId="478"/>
          <ac:picMkLst>
            <pc:docMk/>
            <pc:sldMk cId="97645127" sldId="286"/>
            <ac:picMk id="7" creationId="{F0BADEBA-54F5-D3E6-02E9-4E051C7CA47A}"/>
          </ac:picMkLst>
        </pc:picChg>
        <pc:picChg chg="add mod">
          <ac:chgData name="Yumin Kim" userId="641eb8d2ba5d4e3d" providerId="LiveId" clId="{6F06A742-8AE0-4A4F-BE80-E1BDE593C25F}" dt="2023-07-19T08:53:58.362" v="10446" actId="3626"/>
          <ac:picMkLst>
            <pc:docMk/>
            <pc:sldMk cId="97645127" sldId="286"/>
            <ac:picMk id="11" creationId="{8F5F9EA8-4DB6-B076-A09F-30579C95436A}"/>
          </ac:picMkLst>
        </pc:picChg>
        <pc:picChg chg="add mod modCrop">
          <ac:chgData name="Yumin Kim" userId="641eb8d2ba5d4e3d" providerId="LiveId" clId="{6F06A742-8AE0-4A4F-BE80-E1BDE593C25F}" dt="2023-07-19T08:54:32.489" v="10456" actId="1036"/>
          <ac:picMkLst>
            <pc:docMk/>
            <pc:sldMk cId="97645127" sldId="286"/>
            <ac:picMk id="16" creationId="{58DE24B1-098C-5096-B86F-FF095C2E3FB4}"/>
          </ac:picMkLst>
        </pc:picChg>
        <pc:picChg chg="del">
          <ac:chgData name="Yumin Kim" userId="641eb8d2ba5d4e3d" providerId="LiveId" clId="{6F06A742-8AE0-4A4F-BE80-E1BDE593C25F}" dt="2023-07-19T11:19:17.599" v="10993" actId="478"/>
          <ac:picMkLst>
            <pc:docMk/>
            <pc:sldMk cId="97645127" sldId="286"/>
            <ac:picMk id="40" creationId="{00000000-0000-0000-0000-000000000000}"/>
          </ac:picMkLst>
        </pc:picChg>
        <pc:picChg chg="add del mod">
          <ac:chgData name="Yumin Kim" userId="641eb8d2ba5d4e3d" providerId="LiveId" clId="{6F06A742-8AE0-4A4F-BE80-E1BDE593C25F}" dt="2023-07-19T08:50:20.615" v="10392" actId="478"/>
          <ac:picMkLst>
            <pc:docMk/>
            <pc:sldMk cId="97645127" sldId="286"/>
            <ac:picMk id="1026" creationId="{F48C1C81-D22C-E7C7-EE71-62A9CAD83AB0}"/>
          </ac:picMkLst>
        </pc:picChg>
        <pc:cxnChg chg="add mod">
          <ac:chgData name="Yumin Kim" userId="641eb8d2ba5d4e3d" providerId="LiveId" clId="{6F06A742-8AE0-4A4F-BE80-E1BDE593C25F}" dt="2023-07-19T07:13:40.370" v="10331"/>
          <ac:cxnSpMkLst>
            <pc:docMk/>
            <pc:sldMk cId="97645127" sldId="286"/>
            <ac:cxnSpMk id="3" creationId="{7DD0ED2A-F6D5-2907-F29E-E2780F91A238}"/>
          </ac:cxnSpMkLst>
        </pc:cxnChg>
        <pc:cxnChg chg="del mod">
          <ac:chgData name="Yumin Kim" userId="641eb8d2ba5d4e3d" providerId="LiveId" clId="{6F06A742-8AE0-4A4F-BE80-E1BDE593C25F}" dt="2023-07-19T11:23:00.327" v="11118" actId="478"/>
          <ac:cxnSpMkLst>
            <pc:docMk/>
            <pc:sldMk cId="97645127" sldId="286"/>
            <ac:cxnSpMk id="20" creationId="{E4BC3C17-1E4F-7FC8-5AB9-18518F86A3ED}"/>
          </ac:cxnSpMkLst>
        </pc:cxnChg>
        <pc:cxnChg chg="add mod">
          <ac:chgData name="Yumin Kim" userId="641eb8d2ba5d4e3d" providerId="LiveId" clId="{6F06A742-8AE0-4A4F-BE80-E1BDE593C25F}" dt="2023-07-19T11:23:01.120" v="11119"/>
          <ac:cxnSpMkLst>
            <pc:docMk/>
            <pc:sldMk cId="97645127" sldId="286"/>
            <ac:cxnSpMk id="25" creationId="{D2F0B271-6656-C4CC-FEFC-DEF19F298B73}"/>
          </ac:cxnSpMkLst>
        </pc:cxnChg>
      </pc:sldChg>
      <pc:sldChg chg="addSp delSp modSp add del mod">
        <pc:chgData name="Yumin Kim" userId="641eb8d2ba5d4e3d" providerId="LiveId" clId="{6F06A742-8AE0-4A4F-BE80-E1BDE593C25F}" dt="2023-07-19T10:27:50.823" v="10457" actId="47"/>
        <pc:sldMkLst>
          <pc:docMk/>
          <pc:sldMk cId="1059606533" sldId="287"/>
        </pc:sldMkLst>
        <pc:spChg chg="mod">
          <ac:chgData name="Yumin Kim" userId="641eb8d2ba5d4e3d" providerId="LiveId" clId="{6F06A742-8AE0-4A4F-BE80-E1BDE593C25F}" dt="2023-07-19T06:59:40.054" v="10248" actId="20577"/>
          <ac:spMkLst>
            <pc:docMk/>
            <pc:sldMk cId="1059606533" sldId="287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5:40:59.867" v="10246" actId="20577"/>
          <ac:spMkLst>
            <pc:docMk/>
            <pc:sldMk cId="1059606533" sldId="287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6.730" v="10311" actId="478"/>
          <ac:grpSpMkLst>
            <pc:docMk/>
            <pc:sldMk cId="1059606533" sldId="287"/>
            <ac:grpSpMk id="9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9T07:13:41.654" v="10332"/>
          <ac:cxnSpMkLst>
            <pc:docMk/>
            <pc:sldMk cId="1059606533" sldId="287"/>
            <ac:cxnSpMk id="2" creationId="{A354BFF9-AF1F-BD66-A849-CCAA90ABCF5F}"/>
          </ac:cxnSpMkLst>
        </pc:cxnChg>
      </pc:sldChg>
      <pc:sldChg chg="add del">
        <pc:chgData name="Yumin Kim" userId="641eb8d2ba5d4e3d" providerId="LiveId" clId="{6F06A742-8AE0-4A4F-BE80-E1BDE593C25F}" dt="2023-07-18T16:15:40.790" v="9795" actId="47"/>
        <pc:sldMkLst>
          <pc:docMk/>
          <pc:sldMk cId="1179343667" sldId="287"/>
        </pc:sldMkLst>
      </pc:sldChg>
      <pc:sldChg chg="add del">
        <pc:chgData name="Yumin Kim" userId="641eb8d2ba5d4e3d" providerId="LiveId" clId="{6F06A742-8AE0-4A4F-BE80-E1BDE593C25F}" dt="2023-07-19T04:13:46.311" v="10025" actId="47"/>
        <pc:sldMkLst>
          <pc:docMk/>
          <pc:sldMk cId="2518550132" sldId="287"/>
        </pc:sldMkLst>
      </pc:sldChg>
      <pc:sldChg chg="add del">
        <pc:chgData name="Yumin Kim" userId="641eb8d2ba5d4e3d" providerId="LiveId" clId="{6F06A742-8AE0-4A4F-BE80-E1BDE593C25F}" dt="2023-07-18T12:43:45.930" v="9766" actId="47"/>
        <pc:sldMkLst>
          <pc:docMk/>
          <pc:sldMk cId="2660217282" sldId="287"/>
        </pc:sldMkLst>
      </pc:sldChg>
      <pc:sldChg chg="addSp delSp modSp add mod ord modNotesTx">
        <pc:chgData name="Yumin Kim" userId="641eb8d2ba5d4e3d" providerId="LiveId" clId="{6F06A742-8AE0-4A4F-BE80-E1BDE593C25F}" dt="2023-07-20T05:17:28.462" v="23985" actId="20577"/>
        <pc:sldMkLst>
          <pc:docMk/>
          <pc:sldMk cId="2971617910" sldId="287"/>
        </pc:sldMkLst>
        <pc:spChg chg="mod">
          <ac:chgData name="Yumin Kim" userId="641eb8d2ba5d4e3d" providerId="LiveId" clId="{6F06A742-8AE0-4A4F-BE80-E1BDE593C25F}" dt="2023-07-20T04:42:14.949" v="21838"/>
          <ac:spMkLst>
            <pc:docMk/>
            <pc:sldMk cId="2971617910" sldId="287"/>
            <ac:spMk id="19" creationId="{744C1DBC-16D8-6342-4855-3E24B5D141B4}"/>
          </ac:spMkLst>
        </pc:spChg>
        <pc:grpChg chg="mod">
          <ac:chgData name="Yumin Kim" userId="641eb8d2ba5d4e3d" providerId="LiveId" clId="{6F06A742-8AE0-4A4F-BE80-E1BDE593C25F}" dt="2023-07-19T11:21:34.048" v="11079" actId="14100"/>
          <ac:grpSpMkLst>
            <pc:docMk/>
            <pc:sldMk cId="2971617910" sldId="287"/>
            <ac:grpSpMk id="17" creationId="{7DEDC7D6-8F03-DE69-4565-6C3D874FE81D}"/>
          </ac:grpSpMkLst>
        </pc:grpChg>
        <pc:picChg chg="add mod">
          <ac:chgData name="Yumin Kim" userId="641eb8d2ba5d4e3d" providerId="LiveId" clId="{6F06A742-8AE0-4A4F-BE80-E1BDE593C25F}" dt="2023-07-20T04:52:26.388" v="22261" actId="1036"/>
          <ac:picMkLst>
            <pc:docMk/>
            <pc:sldMk cId="2971617910" sldId="287"/>
            <ac:picMk id="4" creationId="{79C588C0-FEB3-CE70-AD33-5418EC8F60B1}"/>
          </ac:picMkLst>
        </pc:picChg>
        <pc:picChg chg="add del mod">
          <ac:chgData name="Yumin Kim" userId="641eb8d2ba5d4e3d" providerId="LiveId" clId="{6F06A742-8AE0-4A4F-BE80-E1BDE593C25F}" dt="2023-07-19T10:34:48.640" v="10478" actId="478"/>
          <ac:picMkLst>
            <pc:docMk/>
            <pc:sldMk cId="2971617910" sldId="287"/>
            <ac:picMk id="4" creationId="{D4D2C66E-66DF-C51F-5182-3E3685CA5A75}"/>
          </ac:picMkLst>
        </pc:picChg>
        <pc:picChg chg="add mod">
          <ac:chgData name="Yumin Kim" userId="641eb8d2ba5d4e3d" providerId="LiveId" clId="{6F06A742-8AE0-4A4F-BE80-E1BDE593C25F}" dt="2023-07-20T04:52:48.515" v="22269" actId="1076"/>
          <ac:picMkLst>
            <pc:docMk/>
            <pc:sldMk cId="2971617910" sldId="287"/>
            <ac:picMk id="5" creationId="{49FDF914-A074-67F7-4655-70747841C260}"/>
          </ac:picMkLst>
        </pc:picChg>
        <pc:picChg chg="add del mod">
          <ac:chgData name="Yumin Kim" userId="641eb8d2ba5d4e3d" providerId="LiveId" clId="{6F06A742-8AE0-4A4F-BE80-E1BDE593C25F}" dt="2023-07-20T04:45:40.954" v="22192" actId="478"/>
          <ac:picMkLst>
            <pc:docMk/>
            <pc:sldMk cId="2971617910" sldId="287"/>
            <ac:picMk id="6" creationId="{A9F93A9A-D8DB-D43C-38A4-1E5D71E33C06}"/>
          </ac:picMkLst>
        </pc:picChg>
        <pc:picChg chg="add mod">
          <ac:chgData name="Yumin Kim" userId="641eb8d2ba5d4e3d" providerId="LiveId" clId="{6F06A742-8AE0-4A4F-BE80-E1BDE593C25F}" dt="2023-07-20T04:52:45.655" v="22268" actId="1076"/>
          <ac:picMkLst>
            <pc:docMk/>
            <pc:sldMk cId="2971617910" sldId="287"/>
            <ac:picMk id="7" creationId="{04528664-03F4-0B68-BF26-1B827FBDA43A}"/>
          </ac:picMkLst>
        </pc:picChg>
        <pc:picChg chg="add mod">
          <ac:chgData name="Yumin Kim" userId="641eb8d2ba5d4e3d" providerId="LiveId" clId="{6F06A742-8AE0-4A4F-BE80-E1BDE593C25F}" dt="2023-07-20T04:51:27.944" v="22225" actId="14100"/>
          <ac:picMkLst>
            <pc:docMk/>
            <pc:sldMk cId="2971617910" sldId="287"/>
            <ac:picMk id="8" creationId="{3471EB3B-CA26-8EFE-B932-E1595E8A9145}"/>
          </ac:picMkLst>
        </pc:picChg>
        <pc:picChg chg="add del mod">
          <ac:chgData name="Yumin Kim" userId="641eb8d2ba5d4e3d" providerId="LiveId" clId="{6F06A742-8AE0-4A4F-BE80-E1BDE593C25F}" dt="2023-07-19T10:37:56.571" v="10556" actId="478"/>
          <ac:picMkLst>
            <pc:docMk/>
            <pc:sldMk cId="2971617910" sldId="287"/>
            <ac:picMk id="9" creationId="{F260336E-B2C8-C2F0-31CE-04DCE273C447}"/>
          </ac:picMkLst>
        </pc:picChg>
        <pc:picChg chg="del">
          <ac:chgData name="Yumin Kim" userId="641eb8d2ba5d4e3d" providerId="LiveId" clId="{6F06A742-8AE0-4A4F-BE80-E1BDE593C25F}" dt="2023-07-19T10:27:56.795" v="10460" actId="478"/>
          <ac:picMkLst>
            <pc:docMk/>
            <pc:sldMk cId="2971617910" sldId="287"/>
            <ac:picMk id="11" creationId="{8F5F9EA8-4DB6-B076-A09F-30579C95436A}"/>
          </ac:picMkLst>
        </pc:picChg>
        <pc:picChg chg="add del">
          <ac:chgData name="Yumin Kim" userId="641eb8d2ba5d4e3d" providerId="LiveId" clId="{6F06A742-8AE0-4A4F-BE80-E1BDE593C25F}" dt="2023-07-19T13:59:56.912" v="12178" actId="478"/>
          <ac:picMkLst>
            <pc:docMk/>
            <pc:sldMk cId="2971617910" sldId="287"/>
            <ac:picMk id="14" creationId="{63AED6F6-5AA6-B886-763E-ED2641FC6CA1}"/>
          </ac:picMkLst>
        </pc:picChg>
        <pc:picChg chg="del">
          <ac:chgData name="Yumin Kim" userId="641eb8d2ba5d4e3d" providerId="LiveId" clId="{6F06A742-8AE0-4A4F-BE80-E1BDE593C25F}" dt="2023-07-19T10:27:57.318" v="10461" actId="478"/>
          <ac:picMkLst>
            <pc:docMk/>
            <pc:sldMk cId="2971617910" sldId="287"/>
            <ac:picMk id="16" creationId="{58DE24B1-098C-5096-B86F-FF095C2E3FB4}"/>
          </ac:picMkLst>
        </pc:picChg>
        <pc:picChg chg="del">
          <ac:chgData name="Yumin Kim" userId="641eb8d2ba5d4e3d" providerId="LiveId" clId="{6F06A742-8AE0-4A4F-BE80-E1BDE593C25F}" dt="2023-07-19T11:19:21.900" v="10994" actId="478"/>
          <ac:picMkLst>
            <pc:docMk/>
            <pc:sldMk cId="2971617910" sldId="287"/>
            <ac:picMk id="40" creationId="{00000000-0000-0000-0000-000000000000}"/>
          </ac:picMkLst>
        </pc:picChg>
      </pc:sldChg>
      <pc:sldChg chg="add del">
        <pc:chgData name="Yumin Kim" userId="641eb8d2ba5d4e3d" providerId="LiveId" clId="{6F06A742-8AE0-4A4F-BE80-E1BDE593C25F}" dt="2023-07-19T04:13:47.757" v="10026" actId="47"/>
        <pc:sldMkLst>
          <pc:docMk/>
          <pc:sldMk cId="1317306972" sldId="288"/>
        </pc:sldMkLst>
      </pc:sldChg>
      <pc:sldChg chg="addSp delSp modSp add mod ord modNotesTx">
        <pc:chgData name="Yumin Kim" userId="641eb8d2ba5d4e3d" providerId="LiveId" clId="{6F06A742-8AE0-4A4F-BE80-E1BDE593C25F}" dt="2023-07-20T05:02:20.425" v="23099" actId="20577"/>
        <pc:sldMkLst>
          <pc:docMk/>
          <pc:sldMk cId="2686886569" sldId="288"/>
        </pc:sldMkLst>
        <pc:spChg chg="mod">
          <ac:chgData name="Yumin Kim" userId="641eb8d2ba5d4e3d" providerId="LiveId" clId="{6F06A742-8AE0-4A4F-BE80-E1BDE593C25F}" dt="2023-07-19T11:23:05.881" v="11121"/>
          <ac:spMkLst>
            <pc:docMk/>
            <pc:sldMk cId="2686886569" sldId="288"/>
            <ac:spMk id="10" creationId="{C766D764-9D7D-4487-D6EC-FF3188895EF9}"/>
          </ac:spMkLst>
        </pc:spChg>
        <pc:spChg chg="mod">
          <ac:chgData name="Yumin Kim" userId="641eb8d2ba5d4e3d" providerId="LiveId" clId="{6F06A742-8AE0-4A4F-BE80-E1BDE593C25F}" dt="2023-07-19T12:08:57.886" v="11319" actId="2711"/>
          <ac:spMkLst>
            <pc:docMk/>
            <pc:sldMk cId="2686886569" sldId="288"/>
            <ac:spMk id="11" creationId="{C8DB2A1B-5BE5-CB8B-EA9A-C381901116CF}"/>
          </ac:spMkLst>
        </pc:spChg>
        <pc:grpChg chg="add mod">
          <ac:chgData name="Yumin Kim" userId="641eb8d2ba5d4e3d" providerId="LiveId" clId="{6F06A742-8AE0-4A4F-BE80-E1BDE593C25F}" dt="2023-07-19T11:23:05.881" v="11121"/>
          <ac:grpSpMkLst>
            <pc:docMk/>
            <pc:sldMk cId="2686886569" sldId="288"/>
            <ac:grpSpMk id="9" creationId="{E593F39D-3BF8-A009-7976-018BE2F8195C}"/>
          </ac:grpSpMkLst>
        </pc:grpChg>
        <pc:grpChg chg="del">
          <ac:chgData name="Yumin Kim" userId="641eb8d2ba5d4e3d" providerId="LiveId" clId="{6F06A742-8AE0-4A4F-BE80-E1BDE593C25F}" dt="2023-07-19T11:23:05.273" v="11120" actId="478"/>
          <ac:grpSpMkLst>
            <pc:docMk/>
            <pc:sldMk cId="2686886569" sldId="288"/>
            <ac:grpSpMk id="17" creationId="{7DEDC7D6-8F03-DE69-4565-6C3D874FE81D}"/>
          </ac:grpSpMkLst>
        </pc:grpChg>
        <pc:picChg chg="add mod">
          <ac:chgData name="Yumin Kim" userId="641eb8d2ba5d4e3d" providerId="LiveId" clId="{6F06A742-8AE0-4A4F-BE80-E1BDE593C25F}" dt="2023-07-20T05:01:56.685" v="23085" actId="14100"/>
          <ac:picMkLst>
            <pc:docMk/>
            <pc:sldMk cId="2686886569" sldId="288"/>
            <ac:picMk id="2" creationId="{FC07CA70-3C59-C859-9D94-76A10F2E40AE}"/>
          </ac:picMkLst>
        </pc:picChg>
        <pc:picChg chg="add del mod">
          <ac:chgData name="Yumin Kim" userId="641eb8d2ba5d4e3d" providerId="LiveId" clId="{6F06A742-8AE0-4A4F-BE80-E1BDE593C25F}" dt="2023-07-20T04:45:17.969" v="22185" actId="478"/>
          <ac:picMkLst>
            <pc:docMk/>
            <pc:sldMk cId="2686886569" sldId="288"/>
            <ac:picMk id="4" creationId="{AF0688AE-C8EB-4BB4-39D1-56913E6BFDF5}"/>
          </ac:picMkLst>
        </pc:picChg>
        <pc:picChg chg="add del mod modCrop">
          <ac:chgData name="Yumin Kim" userId="641eb8d2ba5d4e3d" providerId="LiveId" clId="{6F06A742-8AE0-4A4F-BE80-E1BDE593C25F}" dt="2023-07-20T04:53:17.380" v="22271" actId="478"/>
          <ac:picMkLst>
            <pc:docMk/>
            <pc:sldMk cId="2686886569" sldId="288"/>
            <ac:picMk id="5" creationId="{0431C60E-FC08-9F35-7899-39C459489FD6}"/>
          </ac:picMkLst>
        </pc:picChg>
        <pc:picChg chg="add mod">
          <ac:chgData name="Yumin Kim" userId="641eb8d2ba5d4e3d" providerId="LiveId" clId="{6F06A742-8AE0-4A4F-BE80-E1BDE593C25F}" dt="2023-07-20T05:01:59.318" v="23097" actId="1036"/>
          <ac:picMkLst>
            <pc:docMk/>
            <pc:sldMk cId="2686886569" sldId="288"/>
            <ac:picMk id="6" creationId="{242C9D9A-5D6C-C610-3176-024A58BF0A57}"/>
          </ac:picMkLst>
        </pc:picChg>
        <pc:picChg chg="add del mod">
          <ac:chgData name="Yumin Kim" userId="641eb8d2ba5d4e3d" providerId="LiveId" clId="{6F06A742-8AE0-4A4F-BE80-E1BDE593C25F}" dt="2023-07-19T10:44:31.435" v="10645" actId="478"/>
          <ac:picMkLst>
            <pc:docMk/>
            <pc:sldMk cId="2686886569" sldId="288"/>
            <ac:picMk id="6" creationId="{7B4F792E-7C54-4310-05C4-17997BC58B1C}"/>
          </ac:picMkLst>
        </pc:picChg>
        <pc:picChg chg="add del mod modCrop">
          <ac:chgData name="Yumin Kim" userId="641eb8d2ba5d4e3d" providerId="LiveId" clId="{6F06A742-8AE0-4A4F-BE80-E1BDE593C25F}" dt="2023-07-20T04:53:16.750" v="22270" actId="478"/>
          <ac:picMkLst>
            <pc:docMk/>
            <pc:sldMk cId="2686886569" sldId="288"/>
            <ac:picMk id="7" creationId="{D45E4281-C219-4C07-CF82-E1FEF1BE9EA4}"/>
          </ac:picMkLst>
        </pc:picChg>
        <pc:picChg chg="del">
          <ac:chgData name="Yumin Kim" userId="641eb8d2ba5d4e3d" providerId="LiveId" clId="{6F06A742-8AE0-4A4F-BE80-E1BDE593C25F}" dt="2023-07-19T11:19:28.544" v="10995" actId="478"/>
          <ac:picMkLst>
            <pc:docMk/>
            <pc:sldMk cId="2686886569" sldId="288"/>
            <ac:picMk id="40" creationId="{00000000-0000-0000-0000-000000000000}"/>
          </ac:picMkLst>
        </pc:picChg>
        <pc:cxnChg chg="add mod">
          <ac:chgData name="Yumin Kim" userId="641eb8d2ba5d4e3d" providerId="LiveId" clId="{6F06A742-8AE0-4A4F-BE80-E1BDE593C25F}" dt="2023-07-19T11:23:05.881" v="11121"/>
          <ac:cxnSpMkLst>
            <pc:docMk/>
            <pc:sldMk cId="2686886569" sldId="288"/>
            <ac:cxnSpMk id="13" creationId="{63651386-EDB2-D73E-D262-28270F75A3B0}"/>
          </ac:cxnSpMkLst>
        </pc:cxnChg>
        <pc:cxnChg chg="del">
          <ac:chgData name="Yumin Kim" userId="641eb8d2ba5d4e3d" providerId="LiveId" clId="{6F06A742-8AE0-4A4F-BE80-E1BDE593C25F}" dt="2023-07-19T11:23:05.273" v="11120" actId="478"/>
          <ac:cxnSpMkLst>
            <pc:docMk/>
            <pc:sldMk cId="2686886569" sldId="288"/>
            <ac:cxnSpMk id="20" creationId="{E4BC3C17-1E4F-7FC8-5AB9-18518F86A3ED}"/>
          </ac:cxnSpMkLst>
        </pc:cxnChg>
      </pc:sldChg>
      <pc:sldChg chg="addSp delSp modSp add del mod">
        <pc:chgData name="Yumin Kim" userId="641eb8d2ba5d4e3d" providerId="LiveId" clId="{6F06A742-8AE0-4A4F-BE80-E1BDE593C25F}" dt="2023-07-19T10:27:52.226" v="10458" actId="47"/>
        <pc:sldMkLst>
          <pc:docMk/>
          <pc:sldMk cId="2938844890" sldId="288"/>
        </pc:sldMkLst>
        <pc:spChg chg="mod">
          <ac:chgData name="Yumin Kim" userId="641eb8d2ba5d4e3d" providerId="LiveId" clId="{6F06A742-8AE0-4A4F-BE80-E1BDE593C25F}" dt="2023-07-19T06:59:53.972" v="10252" actId="20577"/>
          <ac:spMkLst>
            <pc:docMk/>
            <pc:sldMk cId="2938844890" sldId="288"/>
            <ac:spMk id="14" creationId="{00000000-0000-0000-0000-000000000000}"/>
          </ac:spMkLst>
        </pc:spChg>
        <pc:spChg chg="mod">
          <ac:chgData name="Yumin Kim" userId="641eb8d2ba5d4e3d" providerId="LiveId" clId="{6F06A742-8AE0-4A4F-BE80-E1BDE593C25F}" dt="2023-07-19T05:39:36.748" v="10235" actId="20577"/>
          <ac:spMkLst>
            <pc:docMk/>
            <pc:sldMk cId="2938844890" sldId="288"/>
            <ac:spMk id="19" creationId="{744C1DBC-16D8-6342-4855-3E24B5D141B4}"/>
          </ac:spMkLst>
        </pc:spChg>
        <pc:grpChg chg="del">
          <ac:chgData name="Yumin Kim" userId="641eb8d2ba5d4e3d" providerId="LiveId" clId="{6F06A742-8AE0-4A4F-BE80-E1BDE593C25F}" dt="2023-07-19T07:07:07.878" v="10312" actId="478"/>
          <ac:grpSpMkLst>
            <pc:docMk/>
            <pc:sldMk cId="2938844890" sldId="288"/>
            <ac:grpSpMk id="9" creationId="{00000000-0000-0000-0000-000000000000}"/>
          </ac:grpSpMkLst>
        </pc:grpChg>
        <pc:cxnChg chg="add mod">
          <ac:chgData name="Yumin Kim" userId="641eb8d2ba5d4e3d" providerId="LiveId" clId="{6F06A742-8AE0-4A4F-BE80-E1BDE593C25F}" dt="2023-07-19T07:13:43.999" v="10333"/>
          <ac:cxnSpMkLst>
            <pc:docMk/>
            <pc:sldMk cId="2938844890" sldId="288"/>
            <ac:cxnSpMk id="2" creationId="{55FFD596-8027-9743-9AF1-525993D56B2C}"/>
          </ac:cxnSpMkLst>
        </pc:cxnChg>
      </pc:sldChg>
      <pc:sldChg chg="add del">
        <pc:chgData name="Yumin Kim" userId="641eb8d2ba5d4e3d" providerId="LiveId" clId="{6F06A742-8AE0-4A4F-BE80-E1BDE593C25F}" dt="2023-07-18T16:15:42.161" v="9796" actId="47"/>
        <pc:sldMkLst>
          <pc:docMk/>
          <pc:sldMk cId="2974294383" sldId="288"/>
        </pc:sldMkLst>
      </pc:sldChg>
      <pc:sldChg chg="delSp modSp add del">
        <pc:chgData name="Yumin Kim" userId="641eb8d2ba5d4e3d" providerId="LiveId" clId="{6F06A742-8AE0-4A4F-BE80-E1BDE593C25F}" dt="2023-07-19T11:13:55.714" v="10936" actId="47"/>
        <pc:sldMkLst>
          <pc:docMk/>
          <pc:sldMk cId="1563698143" sldId="289"/>
        </pc:sldMkLst>
        <pc:spChg chg="mod">
          <ac:chgData name="Yumin Kim" userId="641eb8d2ba5d4e3d" providerId="LiveId" clId="{6F06A742-8AE0-4A4F-BE80-E1BDE593C25F}" dt="2023-07-19T10:52:56.560" v="10722" actId="1076"/>
          <ac:spMkLst>
            <pc:docMk/>
            <pc:sldMk cId="1563698143" sldId="289"/>
            <ac:spMk id="2" creationId="{659B6A1A-EF6B-F436-52E3-B206A87F7C8A}"/>
          </ac:spMkLst>
        </pc:spChg>
        <pc:picChg chg="del">
          <ac:chgData name="Yumin Kim" userId="641eb8d2ba5d4e3d" providerId="LiveId" clId="{6F06A742-8AE0-4A4F-BE80-E1BDE593C25F}" dt="2023-07-19T10:50:33.889" v="10702" actId="478"/>
          <ac:picMkLst>
            <pc:docMk/>
            <pc:sldMk cId="1563698143" sldId="289"/>
            <ac:picMk id="15364" creationId="{4D95F716-3731-7DCC-17CC-4E4EE4DF334B}"/>
          </ac:picMkLst>
        </pc:picChg>
        <pc:picChg chg="mod">
          <ac:chgData name="Yumin Kim" userId="641eb8d2ba5d4e3d" providerId="LiveId" clId="{6F06A742-8AE0-4A4F-BE80-E1BDE593C25F}" dt="2023-07-19T10:52:56.560" v="10722" actId="1076"/>
          <ac:picMkLst>
            <pc:docMk/>
            <pc:sldMk cId="1563698143" sldId="289"/>
            <ac:picMk id="15366" creationId="{FD58F669-A3A6-5409-01AC-B7655A1633F6}"/>
          </ac:picMkLst>
        </pc:picChg>
        <pc:picChg chg="mod">
          <ac:chgData name="Yumin Kim" userId="641eb8d2ba5d4e3d" providerId="LiveId" clId="{6F06A742-8AE0-4A4F-BE80-E1BDE593C25F}" dt="2023-07-19T10:56:28.264" v="10732" actId="14100"/>
          <ac:picMkLst>
            <pc:docMk/>
            <pc:sldMk cId="1563698143" sldId="289"/>
            <ac:picMk id="15368" creationId="{6FC6C2B4-DCC0-D035-14A0-1596AB80527B}"/>
          </ac:picMkLst>
        </pc:picChg>
      </pc:sldChg>
      <pc:sldChg chg="addSp delSp modSp add mod">
        <pc:chgData name="Yumin Kim" userId="641eb8d2ba5d4e3d" providerId="LiveId" clId="{6F06A742-8AE0-4A4F-BE80-E1BDE593C25F}" dt="2023-07-20T04:12:59.395" v="20885" actId="1038"/>
        <pc:sldMkLst>
          <pc:docMk/>
          <pc:sldMk cId="2562774432" sldId="289"/>
        </pc:sldMkLst>
        <pc:spChg chg="add mod">
          <ac:chgData name="Yumin Kim" userId="641eb8d2ba5d4e3d" providerId="LiveId" clId="{6F06A742-8AE0-4A4F-BE80-E1BDE593C25F}" dt="2023-07-20T04:06:18.318" v="20863" actId="1038"/>
          <ac:spMkLst>
            <pc:docMk/>
            <pc:sldMk cId="2562774432" sldId="289"/>
            <ac:spMk id="13" creationId="{F026A339-8BCC-E067-C2F9-5CCB21D29880}"/>
          </ac:spMkLst>
        </pc:spChg>
        <pc:spChg chg="add mod">
          <ac:chgData name="Yumin Kim" userId="641eb8d2ba5d4e3d" providerId="LiveId" clId="{6F06A742-8AE0-4A4F-BE80-E1BDE593C25F}" dt="2023-07-20T04:12:59.395" v="20885" actId="1038"/>
          <ac:spMkLst>
            <pc:docMk/>
            <pc:sldMk cId="2562774432" sldId="289"/>
            <ac:spMk id="14" creationId="{39E69534-887E-1AA2-FA25-E985644F82BE}"/>
          </ac:spMkLst>
        </pc:spChg>
        <pc:picChg chg="add del mod">
          <ac:chgData name="Yumin Kim" userId="641eb8d2ba5d4e3d" providerId="LiveId" clId="{6F06A742-8AE0-4A4F-BE80-E1BDE593C25F}" dt="2023-07-19T16:01:37.192" v="14220" actId="478"/>
          <ac:picMkLst>
            <pc:docMk/>
            <pc:sldMk cId="2562774432" sldId="289"/>
            <ac:picMk id="4" creationId="{455581D7-D24C-1DD1-8382-1FB0856759F6}"/>
          </ac:picMkLst>
        </pc:picChg>
        <pc:picChg chg="add mod modCrop">
          <ac:chgData name="Yumin Kim" userId="641eb8d2ba5d4e3d" providerId="LiveId" clId="{6F06A742-8AE0-4A4F-BE80-E1BDE593C25F}" dt="2023-07-20T04:05:36.821" v="20855" actId="1035"/>
          <ac:picMkLst>
            <pc:docMk/>
            <pc:sldMk cId="2562774432" sldId="289"/>
            <ac:picMk id="4" creationId="{EA1D5F43-E539-7192-7BDB-F599DB6BB398}"/>
          </ac:picMkLst>
        </pc:picChg>
        <pc:picChg chg="add mod">
          <ac:chgData name="Yumin Kim" userId="641eb8d2ba5d4e3d" providerId="LiveId" clId="{6F06A742-8AE0-4A4F-BE80-E1BDE593C25F}" dt="2023-07-20T04:04:48.626" v="20810" actId="1036"/>
          <ac:picMkLst>
            <pc:docMk/>
            <pc:sldMk cId="2562774432" sldId="289"/>
            <ac:picMk id="6" creationId="{7E7A82BA-C1E1-2576-033B-01C70C715738}"/>
          </ac:picMkLst>
        </pc:picChg>
        <pc:picChg chg="del">
          <ac:chgData name="Yumin Kim" userId="641eb8d2ba5d4e3d" providerId="LiveId" clId="{6F06A742-8AE0-4A4F-BE80-E1BDE593C25F}" dt="2023-07-19T13:59:45.124" v="12174" actId="478"/>
          <ac:picMkLst>
            <pc:docMk/>
            <pc:sldMk cId="2562774432" sldId="289"/>
            <ac:picMk id="6" creationId="{A9F93A9A-D8DB-D43C-38A4-1E5D71E33C06}"/>
          </ac:picMkLst>
        </pc:picChg>
        <pc:picChg chg="add mod modCrop">
          <ac:chgData name="Yumin Kim" userId="641eb8d2ba5d4e3d" providerId="LiveId" clId="{6F06A742-8AE0-4A4F-BE80-E1BDE593C25F}" dt="2023-07-20T04:04:01.694" v="20793" actId="1035"/>
          <ac:picMkLst>
            <pc:docMk/>
            <pc:sldMk cId="2562774432" sldId="289"/>
            <ac:picMk id="7" creationId="{980B6B2C-0BCF-37B0-4BF2-17F5AAAC84B3}"/>
          </ac:picMkLst>
        </pc:picChg>
        <pc:picChg chg="del">
          <ac:chgData name="Yumin Kim" userId="641eb8d2ba5d4e3d" providerId="LiveId" clId="{6F06A742-8AE0-4A4F-BE80-E1BDE593C25F}" dt="2023-07-19T13:59:44.498" v="12173" actId="478"/>
          <ac:picMkLst>
            <pc:docMk/>
            <pc:sldMk cId="2562774432" sldId="289"/>
            <ac:picMk id="8" creationId="{3471EB3B-CA26-8EFE-B932-E1595E8A9145}"/>
          </ac:picMkLst>
        </pc:picChg>
        <pc:picChg chg="add mod ord">
          <ac:chgData name="Yumin Kim" userId="641eb8d2ba5d4e3d" providerId="LiveId" clId="{6F06A742-8AE0-4A4F-BE80-E1BDE593C25F}" dt="2023-07-20T04:05:33.683" v="20849" actId="1036"/>
          <ac:picMkLst>
            <pc:docMk/>
            <pc:sldMk cId="2562774432" sldId="289"/>
            <ac:picMk id="9" creationId="{1E0C65BD-EC33-F083-536A-1A310505356D}"/>
          </ac:picMkLst>
        </pc:picChg>
        <pc:picChg chg="add del mod">
          <ac:chgData name="Yumin Kim" userId="641eb8d2ba5d4e3d" providerId="LiveId" clId="{6F06A742-8AE0-4A4F-BE80-E1BDE593C25F}" dt="2023-07-20T03:36:11.069" v="19873" actId="478"/>
          <ac:picMkLst>
            <pc:docMk/>
            <pc:sldMk cId="2562774432" sldId="289"/>
            <ac:picMk id="11" creationId="{DB77CD7F-AEDA-73B1-5934-32123DD64C41}"/>
          </ac:picMkLst>
        </pc:picChg>
        <pc:picChg chg="del mod">
          <ac:chgData name="Yumin Kim" userId="641eb8d2ba5d4e3d" providerId="LiveId" clId="{6F06A742-8AE0-4A4F-BE80-E1BDE593C25F}" dt="2023-07-19T16:01:37.720" v="14221" actId="478"/>
          <ac:picMkLst>
            <pc:docMk/>
            <pc:sldMk cId="2562774432" sldId="289"/>
            <ac:picMk id="14" creationId="{63AED6F6-5AA6-B886-763E-ED2641FC6CA1}"/>
          </ac:picMkLst>
        </pc:picChg>
      </pc:sldChg>
      <pc:sldChg chg="add del">
        <pc:chgData name="Yumin Kim" userId="641eb8d2ba5d4e3d" providerId="LiveId" clId="{6F06A742-8AE0-4A4F-BE80-E1BDE593C25F}" dt="2023-07-19T02:13:34.690" v="9890" actId="2696"/>
        <pc:sldMkLst>
          <pc:docMk/>
          <pc:sldMk cId="4063431519" sldId="289"/>
        </pc:sldMkLst>
      </pc:sldChg>
      <pc:sldChg chg="addSp delSp modSp add mod modNotesTx">
        <pc:chgData name="Yumin Kim" userId="641eb8d2ba5d4e3d" providerId="LiveId" clId="{6F06A742-8AE0-4A4F-BE80-E1BDE593C25F}" dt="2023-07-20T02:18:33.485" v="19114" actId="20577"/>
        <pc:sldMkLst>
          <pc:docMk/>
          <pc:sldMk cId="2713471740" sldId="290"/>
        </pc:sldMkLst>
        <pc:spChg chg="del mod">
          <ac:chgData name="Yumin Kim" userId="641eb8d2ba5d4e3d" providerId="LiveId" clId="{6F06A742-8AE0-4A4F-BE80-E1BDE593C25F}" dt="2023-07-19T14:11:41.827" v="12314" actId="478"/>
          <ac:spMkLst>
            <pc:docMk/>
            <pc:sldMk cId="2713471740" sldId="290"/>
            <ac:spMk id="4" creationId="{2464A87D-88C6-1D3E-0925-9F928D3FE178}"/>
          </ac:spMkLst>
        </pc:spChg>
        <pc:spChg chg="del mod">
          <ac:chgData name="Yumin Kim" userId="641eb8d2ba5d4e3d" providerId="LiveId" clId="{6F06A742-8AE0-4A4F-BE80-E1BDE593C25F}" dt="2023-07-19T14:35:05.418" v="13044" actId="478"/>
          <ac:spMkLst>
            <pc:docMk/>
            <pc:sldMk cId="2713471740" sldId="290"/>
            <ac:spMk id="6" creationId="{1FBE38B9-8886-7ED4-6854-6B679110A8B1}"/>
          </ac:spMkLst>
        </pc:spChg>
        <pc:spChg chg="add mod">
          <ac:chgData name="Yumin Kim" userId="641eb8d2ba5d4e3d" providerId="LiveId" clId="{6F06A742-8AE0-4A4F-BE80-E1BDE593C25F}" dt="2023-07-19T14:43:23.663" v="13559" actId="14100"/>
          <ac:spMkLst>
            <pc:docMk/>
            <pc:sldMk cId="2713471740" sldId="290"/>
            <ac:spMk id="10" creationId="{AC12FAAF-ED4F-BA3E-CFFC-412E51592080}"/>
          </ac:spMkLst>
        </pc:spChg>
        <pc:spChg chg="add mod">
          <ac:chgData name="Yumin Kim" userId="641eb8d2ba5d4e3d" providerId="LiveId" clId="{6F06A742-8AE0-4A4F-BE80-E1BDE593C25F}" dt="2023-07-20T02:18:33.485" v="19114" actId="20577"/>
          <ac:spMkLst>
            <pc:docMk/>
            <pc:sldMk cId="2713471740" sldId="290"/>
            <ac:spMk id="13" creationId="{AF1E13C3-ECEC-3001-B24B-10D9DD711A87}"/>
          </ac:spMkLst>
        </pc:spChg>
        <pc:picChg chg="del mod">
          <ac:chgData name="Yumin Kim" userId="641eb8d2ba5d4e3d" providerId="LiveId" clId="{6F06A742-8AE0-4A4F-BE80-E1BDE593C25F}" dt="2023-07-19T14:11:42.780" v="12315" actId="478"/>
          <ac:picMkLst>
            <pc:docMk/>
            <pc:sldMk cId="2713471740" sldId="290"/>
            <ac:picMk id="3" creationId="{1441773D-B044-C9A5-5273-A7C97FECA0D5}"/>
          </ac:picMkLst>
        </pc:picChg>
        <pc:picChg chg="add mod modCrop">
          <ac:chgData name="Yumin Kim" userId="641eb8d2ba5d4e3d" providerId="LiveId" clId="{6F06A742-8AE0-4A4F-BE80-E1BDE593C25F}" dt="2023-07-19T14:43:13.901" v="13524" actId="1035"/>
          <ac:picMkLst>
            <pc:docMk/>
            <pc:sldMk cId="2713471740" sldId="290"/>
            <ac:picMk id="9" creationId="{17382ECF-2CE0-C6CE-C261-69ED4D49124B}"/>
          </ac:picMkLst>
        </pc:picChg>
        <pc:picChg chg="del mod ord">
          <ac:chgData name="Yumin Kim" userId="641eb8d2ba5d4e3d" providerId="LiveId" clId="{6F06A742-8AE0-4A4F-BE80-E1BDE593C25F}" dt="2023-07-19T14:34:16.176" v="13027" actId="478"/>
          <ac:picMkLst>
            <pc:docMk/>
            <pc:sldMk cId="2713471740" sldId="290"/>
            <ac:picMk id="17" creationId="{F43E7A3C-AE7B-407B-6C61-492D2F3BB94A}"/>
          </ac:picMkLst>
        </pc:picChg>
        <pc:picChg chg="del mod">
          <ac:chgData name="Yumin Kim" userId="641eb8d2ba5d4e3d" providerId="LiveId" clId="{6F06A742-8AE0-4A4F-BE80-E1BDE593C25F}" dt="2023-07-19T14:26:08.600" v="12420" actId="478"/>
          <ac:picMkLst>
            <pc:docMk/>
            <pc:sldMk cId="2713471740" sldId="290"/>
            <ac:picMk id="19" creationId="{26C1A518-CC7E-F466-2A27-7E4C8AE9E83E}"/>
          </ac:picMkLst>
        </pc:picChg>
      </pc:sldChg>
      <pc:sldChg chg="addSp delSp modSp add mod modNotesTx">
        <pc:chgData name="Yumin Kim" userId="641eb8d2ba5d4e3d" providerId="LiveId" clId="{6F06A742-8AE0-4A4F-BE80-E1BDE593C25F}" dt="2023-07-20T05:55:01.863" v="24037" actId="20577"/>
        <pc:sldMkLst>
          <pc:docMk/>
          <pc:sldMk cId="4064348560" sldId="291"/>
        </pc:sldMkLst>
        <pc:spChg chg="mod">
          <ac:chgData name="Yumin Kim" userId="641eb8d2ba5d4e3d" providerId="LiveId" clId="{6F06A742-8AE0-4A4F-BE80-E1BDE593C25F}" dt="2023-07-20T02:21:02.058" v="19121" actId="20577"/>
          <ac:spMkLst>
            <pc:docMk/>
            <pc:sldMk cId="4064348560" sldId="291"/>
            <ac:spMk id="6" creationId="{1FBE38B9-8886-7ED4-6854-6B679110A8B1}"/>
          </ac:spMkLst>
        </pc:spChg>
        <pc:spChg chg="add mod">
          <ac:chgData name="Yumin Kim" userId="641eb8d2ba5d4e3d" providerId="LiveId" clId="{6F06A742-8AE0-4A4F-BE80-E1BDE593C25F}" dt="2023-07-20T03:32:38.288" v="19860" actId="1036"/>
          <ac:spMkLst>
            <pc:docMk/>
            <pc:sldMk cId="4064348560" sldId="291"/>
            <ac:spMk id="9" creationId="{F351FE0C-5038-50B4-B2E7-E6DC98422B96}"/>
          </ac:spMkLst>
        </pc:spChg>
        <pc:spChg chg="del">
          <ac:chgData name="Yumin Kim" userId="641eb8d2ba5d4e3d" providerId="LiveId" clId="{6F06A742-8AE0-4A4F-BE80-E1BDE593C25F}" dt="2023-07-19T14:21:26.223" v="12397" actId="478"/>
          <ac:spMkLst>
            <pc:docMk/>
            <pc:sldMk cId="4064348560" sldId="291"/>
            <ac:spMk id="25" creationId="{A606E633-65C2-955A-3DD8-315BA166AC76}"/>
          </ac:spMkLst>
        </pc:spChg>
        <pc:picChg chg="mod modCrop">
          <ac:chgData name="Yumin Kim" userId="641eb8d2ba5d4e3d" providerId="LiveId" clId="{6F06A742-8AE0-4A4F-BE80-E1BDE593C25F}" dt="2023-07-20T03:22:50.832" v="19723" actId="1076"/>
          <ac:picMkLst>
            <pc:docMk/>
            <pc:sldMk cId="4064348560" sldId="291"/>
            <ac:picMk id="4" creationId="{8D053632-9E68-AF76-1ADA-C0E841E1FDD7}"/>
          </ac:picMkLst>
        </pc:picChg>
        <pc:picChg chg="add del mod">
          <ac:chgData name="Yumin Kim" userId="641eb8d2ba5d4e3d" providerId="LiveId" clId="{6F06A742-8AE0-4A4F-BE80-E1BDE593C25F}" dt="2023-07-20T03:23:01.996" v="19733" actId="1036"/>
          <ac:picMkLst>
            <pc:docMk/>
            <pc:sldMk cId="4064348560" sldId="291"/>
            <ac:picMk id="5" creationId="{48E35708-2DE2-66F2-950C-EF26D02CBB5E}"/>
          </ac:picMkLst>
        </pc:picChg>
        <pc:picChg chg="add del mod modCrop">
          <ac:chgData name="Yumin Kim" userId="641eb8d2ba5d4e3d" providerId="LiveId" clId="{6F06A742-8AE0-4A4F-BE80-E1BDE593C25F}" dt="2023-07-20T03:22:51.241" v="19724" actId="478"/>
          <ac:picMkLst>
            <pc:docMk/>
            <pc:sldMk cId="4064348560" sldId="291"/>
            <ac:picMk id="17" creationId="{C341F619-2390-A255-8B1A-B4EA7D30A515}"/>
          </ac:picMkLst>
        </pc:picChg>
        <pc:picChg chg="del">
          <ac:chgData name="Yumin Kim" userId="641eb8d2ba5d4e3d" providerId="LiveId" clId="{6F06A742-8AE0-4A4F-BE80-E1BDE593C25F}" dt="2023-07-19T14:21:23.837" v="12396" actId="478"/>
          <ac:picMkLst>
            <pc:docMk/>
            <pc:sldMk cId="4064348560" sldId="291"/>
            <ac:picMk id="24" creationId="{8E70F16D-E9C0-CA37-3906-E6F66D337A91}"/>
          </ac:picMkLst>
        </pc:picChg>
      </pc:sldChg>
      <pc:sldChg chg="delSp modSp add del mod">
        <pc:chgData name="Yumin Kim" userId="641eb8d2ba5d4e3d" providerId="LiveId" clId="{6F06A742-8AE0-4A4F-BE80-E1BDE593C25F}" dt="2023-07-20T03:48:19.583" v="20386" actId="47"/>
        <pc:sldMkLst>
          <pc:docMk/>
          <pc:sldMk cId="80190715" sldId="292"/>
        </pc:sldMkLst>
        <pc:picChg chg="mod modCrop">
          <ac:chgData name="Yumin Kim" userId="641eb8d2ba5d4e3d" providerId="LiveId" clId="{6F06A742-8AE0-4A4F-BE80-E1BDE593C25F}" dt="2023-07-20T03:45:06.611" v="20282" actId="1076"/>
          <ac:picMkLst>
            <pc:docMk/>
            <pc:sldMk cId="80190715" sldId="292"/>
            <ac:picMk id="7" creationId="{77EAB6D5-17D9-338F-5BDB-4C210E24F65A}"/>
          </ac:picMkLst>
        </pc:picChg>
        <pc:picChg chg="del">
          <ac:chgData name="Yumin Kim" userId="641eb8d2ba5d4e3d" providerId="LiveId" clId="{6F06A742-8AE0-4A4F-BE80-E1BDE593C25F}" dt="2023-07-20T03:43:37.240" v="20280" actId="478"/>
          <ac:picMkLst>
            <pc:docMk/>
            <pc:sldMk cId="80190715" sldId="292"/>
            <ac:picMk id="4106" creationId="{5BE4E492-FB74-49BC-24B8-0EF5CF3A4277}"/>
          </ac:picMkLst>
        </pc:picChg>
      </pc:sldChg>
      <pc:sldChg chg="add modNotesTx">
        <pc:chgData name="Yumin Kim" userId="641eb8d2ba5d4e3d" providerId="LiveId" clId="{6F06A742-8AE0-4A4F-BE80-E1BDE593C25F}" dt="2023-07-20T05:53:59.632" v="23989" actId="20577"/>
        <pc:sldMkLst>
          <pc:docMk/>
          <pc:sldMk cId="1953178533" sldId="2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8007B5-48D0-7817-AE52-53EA8CD76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5CB1B-EFBC-A398-3F8B-94E64A5795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7BD16-3EC9-442A-8C2D-BFB33270F7E6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B89CD-6D93-14F1-A761-FE500501E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55AE9-0656-A2AD-C3F1-78DE4016BE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1B11-153A-489D-BD4F-D2489C2B2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24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727DF-2E69-4022-9582-DED79CC1343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536A-2072-4FB5-BF28-420BD047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8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Open-domain dialogue:</a:t>
            </a:r>
          </a:p>
          <a:p>
            <a:pPr marL="685800" lvl="1" indent="-228600">
              <a:buAutoNum type="arabicPeriod"/>
            </a:pPr>
            <a:r>
              <a:rPr lang="en-US" dirty="0"/>
              <a:t>Open-ended (No limit or boundary) conversations with human in more natural and attractive</a:t>
            </a:r>
            <a:r>
              <a:rPr lang="ko-KR" altLang="en-US" dirty="0"/>
              <a:t> </a:t>
            </a: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9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1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Dt: 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반환된 </a:t>
            </a: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rows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의 수와 예약 상태 정보 여부를 포함한다</a:t>
            </a: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 즉</a:t>
            </a: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검색 결과를 직접 사용하지 않고 얼마나 나왔는지 정도만 사용</a:t>
            </a:r>
            <a:endParaRPr lang="en-US" altLang="ko-KR" b="0" i="0" u="none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At, St : 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단일 </a:t>
            </a: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sequence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로서 결합된 </a:t>
            </a:r>
            <a:r>
              <a:rPr lang="en-US" altLang="ko-KR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C, B, D, A </a:t>
            </a:r>
            <a:r>
              <a:rPr lang="ko-KR" altLang="en-US" b="0" i="0" u="none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조건화 하여 생성 </a:t>
            </a:r>
            <a:endParaRPr lang="en-US" altLang="ko-KR" b="0" i="0" u="none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Generate one token at a time </a:t>
            </a:r>
          </a:p>
          <a:p>
            <a:pPr marL="228600" indent="-228600">
              <a:buAutoNum type="arabicPeriod"/>
            </a:pPr>
            <a:r>
              <a:rPr lang="en-US" dirty="0"/>
              <a:t>Add generated tokens to the input sequence for the next step of generation </a:t>
            </a:r>
          </a:p>
          <a:p>
            <a:pPr marL="228600" indent="-228600">
              <a:buAutoNum type="arabicPeriod"/>
            </a:pPr>
            <a:r>
              <a:rPr lang="en-US" dirty="0"/>
              <a:t>Query the database with the generated belief state</a:t>
            </a:r>
          </a:p>
          <a:p>
            <a:pPr marL="228600" indent="-228600">
              <a:buAutoNum type="arabicPeriod"/>
            </a:pPr>
            <a:r>
              <a:rPr lang="en-US" dirty="0"/>
              <a:t>Continue generating until the response is finished </a:t>
            </a:r>
          </a:p>
          <a:p>
            <a:pPr marL="0" indent="0">
              <a:buNone/>
            </a:pPr>
            <a:r>
              <a:rPr lang="en-US" b="1" dirty="0"/>
              <a:t>Minimize</a:t>
            </a:r>
            <a:r>
              <a:rPr lang="ko-KR" altLang="en-US" b="1" dirty="0"/>
              <a:t> </a:t>
            </a:r>
            <a:r>
              <a:rPr lang="en-US" altLang="ko-KR" b="1" dirty="0"/>
              <a:t>negative</a:t>
            </a:r>
            <a:r>
              <a:rPr lang="ko-KR" altLang="en-US" b="1" dirty="0"/>
              <a:t> </a:t>
            </a:r>
            <a:r>
              <a:rPr lang="en-US" altLang="ko-KR" b="1" dirty="0"/>
              <a:t>log</a:t>
            </a:r>
            <a:r>
              <a:rPr lang="ko-KR" altLang="en-US" b="1" dirty="0"/>
              <a:t> </a:t>
            </a:r>
            <a:r>
              <a:rPr lang="en-US" altLang="ko-KR" b="1" dirty="0"/>
              <a:t>likelihood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9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performance of DST  </a:t>
            </a:r>
            <a:r>
              <a:rPr lang="en-US" b="1" dirty="0"/>
              <a:t>Joint Goal Accuracy</a:t>
            </a:r>
            <a:endParaRPr lang="en-US" b="1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Generated vs. Oracle belief states </a:t>
            </a:r>
          </a:p>
          <a:p>
            <a:pPr marL="685800" lvl="1" indent="-228600"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Bt</a:t>
            </a:r>
            <a:r>
              <a:rPr lang="en-US" dirty="0">
                <a:sym typeface="Wingdings" panose="05000000000000000000" pitchFamily="2" charset="2"/>
              </a:rPr>
              <a:t> = (domain, </a:t>
            </a:r>
            <a:r>
              <a:rPr lang="en-US" dirty="0" err="1">
                <a:sym typeface="Wingdings" panose="05000000000000000000" pitchFamily="2" charset="2"/>
              </a:rPr>
              <a:t>slot_name</a:t>
            </a:r>
            <a:r>
              <a:rPr lang="en-US" dirty="0">
                <a:sym typeface="Wingdings" panose="05000000000000000000" pitchFamily="2" charset="2"/>
              </a:rPr>
              <a:t>, value)  </a:t>
            </a:r>
            <a:r>
              <a:rPr lang="ko-KR" altLang="en-US" dirty="0">
                <a:sym typeface="Wingdings" panose="05000000000000000000" pitchFamily="2" charset="2"/>
              </a:rPr>
              <a:t>해당 턴의 모든 </a:t>
            </a:r>
            <a:r>
              <a:rPr lang="en-US" altLang="ko-KR" dirty="0">
                <a:sym typeface="Wingdings" panose="05000000000000000000" pitchFamily="2" charset="2"/>
              </a:rPr>
              <a:t>triplet</a:t>
            </a:r>
            <a:r>
              <a:rPr lang="ko-KR" altLang="en-US" dirty="0">
                <a:sym typeface="Wingdings" panose="05000000000000000000" pitchFamily="2" charset="2"/>
              </a:rPr>
              <a:t>이 정답</a:t>
            </a:r>
            <a:r>
              <a:rPr lang="en-US" altLang="ko-KR" dirty="0">
                <a:sym typeface="Wingdings" panose="05000000000000000000" pitchFamily="2" charset="2"/>
              </a:rPr>
              <a:t>(oracle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values)</a:t>
            </a:r>
            <a:r>
              <a:rPr lang="ko-KR" altLang="en-US" dirty="0">
                <a:sym typeface="Wingdings" panose="05000000000000000000" pitchFamily="2" charset="2"/>
              </a:rPr>
              <a:t>과 일치하여야 맞는 것으로 간주 </a:t>
            </a:r>
            <a:r>
              <a:rPr lang="en-US" altLang="ko-KR" dirty="0">
                <a:sym typeface="Wingdings" panose="05000000000000000000" pitchFamily="2" charset="2"/>
              </a:rPr>
              <a:t>(joint accuracy) </a:t>
            </a:r>
            <a:endParaRPr lang="en-US" dirty="0">
              <a:sym typeface="Wingdings" panose="05000000000000000000" pitchFamily="2" charset="2"/>
            </a:endParaRPr>
          </a:p>
          <a:p>
            <a:pPr marL="228600" lvl="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Action &amp; Response Generation  </a:t>
            </a:r>
            <a:r>
              <a:rPr lang="en-US" b="1" dirty="0">
                <a:sym typeface="Wingdings" panose="05000000000000000000" pitchFamily="2" charset="2"/>
              </a:rPr>
              <a:t>inform rate, success rates, BLEU, Combined Score 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19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Unified</a:t>
            </a:r>
            <a:r>
              <a:rPr lang="ko-KR" altLang="en-US" dirty="0"/>
              <a:t> </a:t>
            </a:r>
            <a:r>
              <a:rPr lang="en-US" altLang="ko-KR" dirty="0"/>
              <a:t>PCM (Pre-trained Conversation Model)</a:t>
            </a:r>
          </a:p>
          <a:p>
            <a:pPr marL="685800" lvl="1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TOD</a:t>
            </a:r>
            <a:r>
              <a:rPr lang="ko-KR" altLang="en-US" dirty="0">
                <a:sym typeface="Wingdings" panose="05000000000000000000" pitchFamily="2" charset="2"/>
              </a:rPr>
              <a:t> 시스템의 특징을 충분히 활용하고</a:t>
            </a:r>
            <a:r>
              <a:rPr lang="en-US" altLang="ko-KR" dirty="0">
                <a:sym typeface="Wingdings" panose="05000000000000000000" pitchFamily="2" charset="2"/>
              </a:rPr>
              <a:t>, dialog-related tasks</a:t>
            </a:r>
            <a:r>
              <a:rPr lang="ko-KR" altLang="en-US" dirty="0">
                <a:sym typeface="Wingdings" panose="05000000000000000000" pitchFamily="2" charset="2"/>
              </a:rPr>
              <a:t>를 연속적으로 연결함으로써 </a:t>
            </a:r>
            <a:r>
              <a:rPr lang="en-US" altLang="ko-KR" dirty="0">
                <a:sym typeface="Wingdings" panose="05000000000000000000" pitchFamily="2" charset="2"/>
              </a:rPr>
              <a:t>task-flow </a:t>
            </a:r>
            <a:r>
              <a:rPr lang="ko-KR" altLang="en-US" dirty="0">
                <a:sym typeface="Wingdings" panose="05000000000000000000" pitchFamily="2" charset="2"/>
              </a:rPr>
              <a:t>를 유지하는데 성공한 첫 모델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Intent</a:t>
            </a:r>
            <a:r>
              <a:rPr lang="ko-KR" altLang="en-US" dirty="0"/>
              <a:t> </a:t>
            </a:r>
            <a:r>
              <a:rPr lang="en-US" altLang="ko-KR" dirty="0"/>
              <a:t>prediction, DST, end-to-end dialogue modeling </a:t>
            </a:r>
            <a:r>
              <a:rPr lang="ko-KR" altLang="en-US" dirty="0"/>
              <a:t>포함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downstream benchmark</a:t>
            </a:r>
            <a:r>
              <a:rPr lang="ko-KR" altLang="en-US" dirty="0"/>
              <a:t>에서 </a:t>
            </a:r>
            <a:r>
              <a:rPr lang="en-US" altLang="ko-KR" dirty="0" err="1"/>
              <a:t>SoTA</a:t>
            </a:r>
            <a:r>
              <a:rPr lang="en-US" altLang="ko-KR" dirty="0"/>
              <a:t> </a:t>
            </a:r>
            <a:r>
              <a:rPr lang="ko-KR" altLang="en-US" dirty="0"/>
              <a:t>성능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2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encoder, 3</a:t>
            </a:r>
            <a:r>
              <a:rPr lang="ko-KR" altLang="en-US" dirty="0"/>
              <a:t>개의 </a:t>
            </a:r>
            <a:r>
              <a:rPr lang="en-US" altLang="ko-KR" dirty="0"/>
              <a:t>decoder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모듈로 구성됨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다른 색상</a:t>
            </a:r>
            <a:r>
              <a:rPr lang="en-US" altLang="ko-KR" dirty="0">
                <a:sym typeface="Wingdings" panose="05000000000000000000" pitchFamily="2" charset="2"/>
              </a:rPr>
              <a:t>: self-attention position) </a:t>
            </a:r>
          </a:p>
          <a:p>
            <a:pPr marL="685800" lvl="1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Encoder: Bi-directional </a:t>
            </a:r>
          </a:p>
          <a:p>
            <a:pPr marL="685800" lvl="1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Decoders: unidirectional </a:t>
            </a:r>
          </a:p>
          <a:p>
            <a:pPr marL="685800" lvl="1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외부의 </a:t>
            </a:r>
            <a:r>
              <a:rPr lang="en-US" altLang="ko-KR" dirty="0">
                <a:sym typeface="Wingdings" panose="05000000000000000000" pitchFamily="2" charset="2"/>
              </a:rPr>
              <a:t>input (Understanding Decoder, Policy Decoder): 2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prompt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semantic </a:t>
            </a:r>
            <a:r>
              <a:rPr lang="ko-KR" altLang="en-US" dirty="0">
                <a:sym typeface="Wingdings" panose="05000000000000000000" pitchFamily="2" charset="2"/>
              </a:rPr>
              <a:t>추출에 사용됨 </a:t>
            </a:r>
            <a:endParaRPr lang="en-US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최종적으로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Task</a:t>
            </a:r>
            <a:r>
              <a:rPr lang="ko-KR" altLang="en-US" dirty="0">
                <a:sym typeface="Wingdings" panose="05000000000000000000" pitchFamily="2" charset="2"/>
              </a:rPr>
              <a:t>에 대한 </a:t>
            </a:r>
            <a:r>
              <a:rPr lang="en-US" altLang="ko-KR" dirty="0">
                <a:sym typeface="Wingdings" panose="05000000000000000000" pitchFamily="2" charset="2"/>
              </a:rPr>
              <a:t>pre-training objectives </a:t>
            </a:r>
            <a:r>
              <a:rPr lang="ko-KR" altLang="en-US" dirty="0">
                <a:sym typeface="Wingdings" panose="05000000000000000000" pitchFamily="2" charset="2"/>
              </a:rPr>
              <a:t>결합 </a:t>
            </a:r>
            <a:r>
              <a:rPr lang="en-US" altLang="ko-KR" dirty="0">
                <a:sym typeface="Wingdings" panose="05000000000000000000" pitchFamily="2" charset="2"/>
              </a:rPr>
              <a:t> SPACE </a:t>
            </a:r>
            <a:r>
              <a:rPr lang="ko-KR" altLang="en-US" dirty="0">
                <a:sym typeface="Wingdings" panose="05000000000000000000" pitchFamily="2" charset="2"/>
              </a:rPr>
              <a:t>모델 최적화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95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Policy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Semantic Modeling  h0 &amp; </a:t>
            </a:r>
            <a:r>
              <a:rPr lang="en-US" altLang="ko-KR" dirty="0" err="1">
                <a:sym typeface="Wingdings" panose="05000000000000000000" pitchFamily="2" charset="2"/>
              </a:rPr>
              <a:t>hr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L2 distance </a:t>
            </a:r>
            <a:r>
              <a:rPr lang="ko-KR" altLang="en-US" dirty="0">
                <a:sym typeface="Wingdings" panose="05000000000000000000" pitchFamily="2" charset="2"/>
              </a:rPr>
              <a:t>최소화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685800" lvl="1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Ho: output</a:t>
            </a:r>
            <a:r>
              <a:rPr lang="ko-KR" altLang="en-US" dirty="0">
                <a:sym typeface="Wingdings" panose="05000000000000000000" pitchFamily="2" charset="2"/>
              </a:rPr>
              <a:t>으로 예측된 </a:t>
            </a:r>
            <a:r>
              <a:rPr lang="en-US" altLang="ko-KR" dirty="0">
                <a:sym typeface="Wingdings" panose="05000000000000000000" pitchFamily="2" charset="2"/>
              </a:rPr>
              <a:t>policy vector</a:t>
            </a:r>
          </a:p>
          <a:p>
            <a:pPr marL="685800" lvl="1" indent="-228600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Hr</a:t>
            </a:r>
            <a:r>
              <a:rPr lang="en-US" altLang="ko-KR" dirty="0">
                <a:sym typeface="Wingdings" panose="05000000000000000000" pitchFamily="2" charset="2"/>
              </a:rPr>
              <a:t>: policy </a:t>
            </a:r>
            <a:r>
              <a:rPr lang="ko-KR" altLang="en-US" dirty="0">
                <a:sym typeface="Wingdings" panose="05000000000000000000" pitchFamily="2" charset="2"/>
              </a:rPr>
              <a:t>최적화를 위해 추출된 </a:t>
            </a:r>
            <a:r>
              <a:rPr lang="en-US" altLang="ko-KR" dirty="0">
                <a:sym typeface="Wingdings" panose="05000000000000000000" pitchFamily="2" charset="2"/>
              </a:rPr>
              <a:t>response semantic vector  </a:t>
            </a:r>
          </a:p>
          <a:p>
            <a:pPr marL="228600" indent="-228600">
              <a:buAutoNum type="arabicPeriod"/>
            </a:pPr>
            <a:r>
              <a:rPr lang="en-US" b="1" u="sng" dirty="0"/>
              <a:t>Tree-induced semi-supervised contrastive learning objective</a:t>
            </a:r>
          </a:p>
          <a:p>
            <a:pPr marL="685800" lvl="1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목적</a:t>
            </a:r>
            <a:r>
              <a:rPr lang="en-US" altLang="ko-KR" dirty="0">
                <a:sym typeface="Wingdings" panose="05000000000000000000" pitchFamily="2" charset="2"/>
              </a:rPr>
              <a:t>: dialog representation learning on large-scale dialog corpora </a:t>
            </a:r>
            <a:r>
              <a:rPr lang="ko-KR" altLang="en-US" dirty="0">
                <a:sym typeface="Wingdings" panose="05000000000000000000" pitchFamily="2" charset="2"/>
              </a:rPr>
              <a:t>성능 증가 </a:t>
            </a:r>
            <a:endParaRPr lang="en-US" dirty="0"/>
          </a:p>
          <a:p>
            <a:pPr marL="685800" lvl="1" indent="-228600">
              <a:buAutoNum type="arabicPeriod"/>
            </a:pPr>
            <a:r>
              <a:rPr lang="ko-KR" altLang="en-US" dirty="0"/>
              <a:t>방법</a:t>
            </a:r>
            <a:r>
              <a:rPr lang="en-US" altLang="ko-KR" dirty="0"/>
              <a:t>: </a:t>
            </a:r>
            <a:r>
              <a:rPr lang="en-US" dirty="0"/>
              <a:t>Dialog Understanding </a:t>
            </a:r>
            <a:r>
              <a:rPr lang="en-US" altLang="ko-KR" dirty="0"/>
              <a:t>module</a:t>
            </a:r>
            <a:r>
              <a:rPr lang="ko-KR" altLang="en-US" dirty="0"/>
              <a:t> 을 </a:t>
            </a:r>
            <a:r>
              <a:rPr lang="en-US" altLang="ko-KR" dirty="0"/>
              <a:t>tree-induced semi-supervised contrastive learning objective</a:t>
            </a:r>
            <a:r>
              <a:rPr lang="ko-KR" altLang="en-US" dirty="0"/>
              <a:t>에 </a:t>
            </a:r>
            <a:r>
              <a:rPr lang="en-US" altLang="ko-KR" dirty="0"/>
              <a:t>pre-training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에 저장된 </a:t>
            </a:r>
            <a:r>
              <a:rPr lang="en-US" altLang="ko-KR" dirty="0">
                <a:sym typeface="Wingdings" panose="05000000000000000000" pitchFamily="2" charset="2"/>
              </a:rPr>
              <a:t>semantic annotation  dialog sample</a:t>
            </a:r>
            <a:r>
              <a:rPr lang="ko-KR" altLang="en-US" dirty="0">
                <a:sym typeface="Wingdings" panose="05000000000000000000" pitchFamily="2" charset="2"/>
              </a:rPr>
              <a:t>의 유사도 스코어 계산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Labeled data &amp; unlabeled data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ko-KR" altLang="en-US" b="1" u="sng" dirty="0">
                <a:sym typeface="Wingdings" panose="05000000000000000000" pitchFamily="2" charset="2"/>
              </a:rPr>
              <a:t>모두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pre-training </a:t>
            </a:r>
          </a:p>
          <a:p>
            <a:pPr marL="685800" lvl="1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Labeled Dataset: domain, intent, slot, value labels  semi-supervised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objective </a:t>
            </a:r>
          </a:p>
          <a:p>
            <a:pPr marL="1143000" lvl="2" indent="-2286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기존 방법론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정확히 일치하면 </a:t>
            </a:r>
            <a:r>
              <a:rPr lang="en-US" altLang="ko-KR" dirty="0">
                <a:sym typeface="Wingdings" panose="05000000000000000000" pitchFamily="2" charset="2"/>
              </a:rPr>
              <a:t>positive, </a:t>
            </a:r>
            <a:r>
              <a:rPr lang="ko-KR" altLang="en-US" dirty="0">
                <a:sym typeface="Wingdings" panose="05000000000000000000" pitchFamily="2" charset="2"/>
              </a:rPr>
              <a:t>이외의 것들은 모두 </a:t>
            </a:r>
            <a:r>
              <a:rPr lang="en-US" altLang="ko-KR" dirty="0">
                <a:sym typeface="Wingdings" panose="05000000000000000000" pitchFamily="2" charset="2"/>
              </a:rPr>
              <a:t>negative </a:t>
            </a:r>
          </a:p>
          <a:p>
            <a:pPr marL="1143000" lvl="2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All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–in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batch data</a:t>
            </a:r>
            <a:r>
              <a:rPr lang="ko-KR" altLang="en-US" dirty="0">
                <a:sym typeface="Wingdings" panose="05000000000000000000" pitchFamily="2" charset="2"/>
              </a:rPr>
              <a:t>들을 모두 </a:t>
            </a:r>
            <a:r>
              <a:rPr lang="en-US" altLang="ko-KR" dirty="0">
                <a:sym typeface="Wingdings" panose="05000000000000000000" pitchFamily="2" charset="2"/>
              </a:rPr>
              <a:t>positive </a:t>
            </a:r>
            <a:r>
              <a:rPr lang="ko-KR" altLang="en-US" dirty="0">
                <a:sym typeface="Wingdings" panose="05000000000000000000" pitchFamily="2" charset="2"/>
              </a:rPr>
              <a:t>로 간주 후</a:t>
            </a:r>
            <a:r>
              <a:rPr lang="en-US" altLang="ko-KR" dirty="0">
                <a:sym typeface="Wingdings" panose="05000000000000000000" pitchFamily="2" charset="2"/>
              </a:rPr>
              <a:t>, 0~1 </a:t>
            </a:r>
            <a:r>
              <a:rPr lang="ko-KR" altLang="en-US" dirty="0">
                <a:sym typeface="Wingdings" panose="05000000000000000000" pitchFamily="2" charset="2"/>
              </a:rPr>
              <a:t>범위 내의 유사도 스코어를 다르게 부여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unlabeled dataset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pre-training  self-supervised contrastive objective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&lt;TOD 3</a:t>
            </a:r>
            <a:r>
              <a:rPr lang="ko-KR" altLang="en-US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가지 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Sub-Tasks&gt;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NLU: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사용자의 발화를 이해하기 위한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457200" lvl="1" indent="0" algn="l">
              <a:buNone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입력으로 들어온 발화는 분석되어 정형화된 데이터로 변환됨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DM (Dialogue Manager): 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사용자와 시스템이 주고 받는 대화의 흐름을 관리합니다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Dialog State Tracker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현재 대화 상태를 추적 관리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결과로부터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Dialog State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를 업데이트 하면서 대화를 진행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실제로는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 뿐 아니라 더 많은 데이터를 유지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Policy Manager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내부 정책을 통해서 시스템이 사용자에게 전달할 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Action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을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Action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은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NLG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에게 바로 전달되기도 하고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Database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로부터 응답에 필요한 정보를 가져오는데 사용되기도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3.  NLG: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DM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으로부터 데이터를 입력 받아서 사람이 쉽게 이해할 수 있는 시스템의 응답을 생성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응답은 각 시스템의 페르소나를 결정할 수 있기 때문에 매우 주의 깊게 다루어야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&lt;TOD 3</a:t>
            </a:r>
            <a:r>
              <a:rPr lang="ko-KR" altLang="en-US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가지 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Sub-Tasks&gt;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NLU: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사용자의 발화를 이해하기 위한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457200" lvl="1" indent="0" algn="l">
              <a:buNone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입력으로 들어온 발화는 분석되어 정형화된 데이터로 변환됨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228600" indent="-228600" algn="l">
              <a:buAutoNum type="arabicPeriod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DM (Dialogue Manager): 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사용자와 시스템이 주고 받는 대화의 흐름을 관리합니다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Dialog State Tracker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현재 대화 상태를 추적 관리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결과로부터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Dialog State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를 업데이트 하면서 대화를 진행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실제로는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NLU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결과 뿐 아니라 더 많은 데이터를 유지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marL="171450" indent="-171450" algn="l">
              <a:buFontTx/>
              <a:buChar char="-"/>
            </a:pP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Policy Manager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모듈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marL="628650" lvl="1" indent="-171450" algn="l">
              <a:buFontTx/>
              <a:buChar char="-"/>
            </a:pP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Action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은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NLG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에게 바로 전달되기도 하지만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Database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로부터 응답에 필요한 정보를 가져오는데 사용되기도 함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marL="628650" lvl="1" indent="-171450" algn="l">
              <a:buFontTx/>
              <a:buChar char="-"/>
            </a:pP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내부 정책을 통해서 시스템이 사용자에게 전달할 </a:t>
            </a:r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Action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 을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 </a:t>
            </a:r>
          </a:p>
          <a:p>
            <a:pPr algn="l"/>
            <a:r>
              <a:rPr lang="en-US" altLang="ko-KR" b="1" i="0" dirty="0">
                <a:solidFill>
                  <a:srgbClr val="CAC5BE"/>
                </a:solidFill>
                <a:effectLst/>
                <a:latin typeface="Helvetica" panose="020B0604020202020204" pitchFamily="34" charset="0"/>
              </a:rPr>
              <a:t>3.  NLG:</a:t>
            </a:r>
            <a:endParaRPr lang="ko-KR" altLang="en-US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DM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으로부터 데이터를 입력 받아서 사람이 쉽게 이해할 수 있는 시스템의 응답을 생성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응답은 각 시스템의 페르소나를 결정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친절한 안내원</a:t>
            </a:r>
            <a:r>
              <a:rPr lang="en-US" altLang="ko-KR" b="0" i="0" dirty="0">
                <a:solidFill>
                  <a:srgbClr val="B5AEA5"/>
                </a:solidFill>
                <a:effectLst/>
                <a:latin typeface="Helvetica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/>
              <a:t>Traditionally, </a:t>
            </a:r>
            <a:r>
              <a:rPr lang="ko-KR" altLang="en-US" b="1" u="sng" dirty="0"/>
              <a:t>각 모듈마다 따로따로 각각 학습됨</a:t>
            </a:r>
            <a:r>
              <a:rPr lang="en-US" altLang="ko-KR" b="1" u="sng" dirty="0"/>
              <a:t>. </a:t>
            </a:r>
            <a:r>
              <a:rPr lang="en-US" b="1" u="sng" dirty="0"/>
              <a:t> 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NLU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domain and intent labels 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DM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belief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action labels</a:t>
            </a:r>
          </a:p>
          <a:p>
            <a:pPr marL="228600" lvl="0" indent="-228600">
              <a:buAutoNum type="arabicPeriod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NLG module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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natural responses</a:t>
            </a:r>
          </a:p>
          <a:p>
            <a:pPr algn="l"/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B5AEA5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5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u="sng" dirty="0"/>
              <a:t>DAMD </a:t>
            </a:r>
            <a:r>
              <a:rPr lang="en-US" dirty="0"/>
              <a:t>used augmented dialogue datasets </a:t>
            </a:r>
          </a:p>
          <a:p>
            <a:pPr marL="228600" lvl="0" indent="-228600">
              <a:buAutoNum type="arabicPeriod"/>
            </a:pPr>
            <a:r>
              <a:rPr lang="en-US" dirty="0"/>
              <a:t>Focus on </a:t>
            </a:r>
            <a:r>
              <a:rPr lang="en-US" b="1" u="sng" dirty="0"/>
              <a:t>context-to-response generation </a:t>
            </a:r>
            <a:r>
              <a:rPr lang="en-US" dirty="0"/>
              <a:t>task proposed for </a:t>
            </a:r>
            <a:r>
              <a:rPr lang="en-US" dirty="0" err="1"/>
              <a:t>MultiWOZ</a:t>
            </a:r>
            <a:r>
              <a:rPr lang="en-US" dirty="0"/>
              <a:t> </a:t>
            </a:r>
          </a:p>
          <a:p>
            <a:pPr marL="228600" lvl="0" indent="-228600">
              <a:buAutoNum type="arabicPeriod"/>
            </a:pPr>
            <a:r>
              <a:rPr lang="en-US" dirty="0"/>
              <a:t>The Belief State, system Action, Response are generated in </a:t>
            </a:r>
            <a:r>
              <a:rPr lang="en-US" b="1" u="sng" dirty="0"/>
              <a:t>seq2seq</a:t>
            </a:r>
            <a:r>
              <a:rPr lang="en-US" b="1" dirty="0"/>
              <a:t> manner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&lt;Modules&gt;</a:t>
            </a:r>
          </a:p>
          <a:p>
            <a:pPr marL="228600" lvl="0" indent="-228600">
              <a:buAutoNum type="arabicPeriod"/>
            </a:pPr>
            <a:r>
              <a:rPr lang="en-US" dirty="0"/>
              <a:t>Context Encoder</a:t>
            </a:r>
          </a:p>
          <a:p>
            <a:pPr marL="228600" lvl="0" indent="-228600">
              <a:buAutoNum type="arabicPeriod"/>
            </a:pPr>
            <a:r>
              <a:rPr lang="en-US" dirty="0"/>
              <a:t>Belief Span Decoder </a:t>
            </a:r>
            <a:r>
              <a:rPr lang="en-US" dirty="0">
                <a:sym typeface="Wingdings" panose="05000000000000000000" pitchFamily="2" charset="2"/>
              </a:rPr>
              <a:t> St update (dialogue state) 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Action Span Decoder</a:t>
            </a:r>
          </a:p>
          <a:p>
            <a:pPr marL="228600" lvl="0" indent="-228600">
              <a:buAutoNum type="arabicPeriod"/>
            </a:pPr>
            <a:r>
              <a:rPr lang="en-US" dirty="0"/>
              <a:t>System Response Decoder</a:t>
            </a:r>
          </a:p>
          <a:p>
            <a:pPr marL="685800" lvl="1" indent="-228600">
              <a:buAutoNum type="arabicPeriod"/>
            </a:pPr>
            <a:r>
              <a:rPr lang="en-US" dirty="0"/>
              <a:t>[v.name]: domain-aware delexicalization </a:t>
            </a:r>
          </a:p>
          <a:p>
            <a:pPr marL="1143000" lvl="2" indent="-228600">
              <a:buAutoNum type="arabicPeriod"/>
            </a:pPr>
            <a:r>
              <a:rPr lang="en-US" dirty="0"/>
              <a:t>First perform delexicalization to pre-process dialog utterances to reduce surface from language variability </a:t>
            </a:r>
          </a:p>
          <a:p>
            <a:pPr marL="1143000" lvl="2" indent="-228600">
              <a:buAutoNum type="arabicPeriod"/>
            </a:pPr>
            <a:r>
              <a:rPr lang="en-US" dirty="0"/>
              <a:t>Previous methods: delexicalize the same slots in different dialog domains </a:t>
            </a:r>
            <a:r>
              <a:rPr lang="en-US" dirty="0">
                <a:sym typeface="Wingdings" panose="05000000000000000000" pitchFamily="2" charset="2"/>
              </a:rPr>
              <a:t> as different tokens </a:t>
            </a:r>
          </a:p>
          <a:p>
            <a:pPr marL="1600200" lvl="3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Ex) [</a:t>
            </a:r>
            <a:r>
              <a:rPr lang="en-US" dirty="0" err="1">
                <a:sym typeface="Wingdings" panose="05000000000000000000" pitchFamily="2" charset="2"/>
              </a:rPr>
              <a:t>restaurant.phone</a:t>
            </a:r>
            <a:r>
              <a:rPr lang="en-US" dirty="0">
                <a:sym typeface="Wingdings" panose="05000000000000000000" pitchFamily="2" charset="2"/>
              </a:rPr>
              <a:t>], [</a:t>
            </a:r>
            <a:r>
              <a:rPr lang="en-US" dirty="0" err="1">
                <a:sym typeface="Wingdings" panose="05000000000000000000" pitchFamily="2" charset="2"/>
              </a:rPr>
              <a:t>hotel.phone</a:t>
            </a:r>
            <a:r>
              <a:rPr lang="en-US" dirty="0">
                <a:sym typeface="Wingdings" panose="05000000000000000000" pitchFamily="2" charset="2"/>
              </a:rPr>
              <a:t>]  </a:t>
            </a:r>
          </a:p>
          <a:p>
            <a:pPr marL="1143000" lvl="2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DAMD: represent same slot name in different dialog domains, just using one token</a:t>
            </a:r>
          </a:p>
          <a:p>
            <a:pPr marL="1600200" lvl="3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Ex) [</a:t>
            </a:r>
            <a:r>
              <a:rPr lang="en-US" dirty="0" err="1">
                <a:sym typeface="Wingdings" panose="05000000000000000000" pitchFamily="2" charset="2"/>
              </a:rPr>
              <a:t>v.phone</a:t>
            </a:r>
            <a:r>
              <a:rPr lang="en-US" dirty="0">
                <a:sym typeface="Wingdings" panose="05000000000000000000" pitchFamily="2" charset="2"/>
              </a:rPr>
              <a:t>]  the expressions in all relevant domains can be used to learn to generate the delexicalized value token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&lt;Decoding Process&gt;</a:t>
            </a:r>
          </a:p>
          <a:p>
            <a:pPr marL="228600" lvl="0" indent="-228600">
              <a:buAutoNum type="arabicPeriod"/>
            </a:pPr>
            <a:r>
              <a:rPr lang="en-US" dirty="0"/>
              <a:t>single-sequence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/>
              <a:t>Greedy Decoding [heuristic]</a:t>
            </a:r>
            <a:r>
              <a:rPr lang="ko-KR" altLang="en-US" b="1" dirty="0"/>
              <a:t> </a:t>
            </a:r>
            <a:endParaRPr lang="en-US" b="1" dirty="0"/>
          </a:p>
          <a:p>
            <a:pPr marL="685800" lvl="1" indent="-228600">
              <a:buAutoNum type="arabicPeriod"/>
            </a:pPr>
            <a:r>
              <a:rPr lang="ko-KR" altLang="en-US" b="0" dirty="0"/>
              <a:t>각 타임 스텝에서</a:t>
            </a:r>
            <a:r>
              <a:rPr lang="en-US" altLang="ko-KR" b="0" dirty="0"/>
              <a:t>, </a:t>
            </a:r>
            <a:r>
              <a:rPr lang="en-US" b="0" dirty="0"/>
              <a:t>output sequence</a:t>
            </a:r>
            <a:r>
              <a:rPr lang="ko-KR" altLang="en-US" b="0" dirty="0"/>
              <a:t>에서 생성된 각각의 확률분포에서 가장 </a:t>
            </a:r>
            <a:r>
              <a:rPr lang="en-US" altLang="ko-KR" b="0" dirty="0"/>
              <a:t>probability </a:t>
            </a:r>
            <a:r>
              <a:rPr lang="ko-KR" altLang="en-US" b="0" dirty="0"/>
              <a:t>값이 높은 하나의 토큰 선택하는 디코딩 알고리즘</a:t>
            </a:r>
            <a:endParaRPr lang="en-US" altLang="ko-KR" b="0" dirty="0"/>
          </a:p>
          <a:p>
            <a:pPr marL="685800" lvl="1" indent="-228600">
              <a:buAutoNum type="arabicPeriod"/>
            </a:pPr>
            <a:r>
              <a:rPr lang="ko-KR" altLang="en-US" b="0" dirty="0"/>
              <a:t>장점</a:t>
            </a:r>
            <a:r>
              <a:rPr lang="en-US" altLang="ko-KR" b="0" dirty="0"/>
              <a:t>: </a:t>
            </a:r>
            <a:r>
              <a:rPr lang="ko-KR" altLang="en-US" b="0" dirty="0"/>
              <a:t>직관적</a:t>
            </a:r>
            <a:r>
              <a:rPr lang="en-US" altLang="ko-KR" b="0" dirty="0"/>
              <a:t>, </a:t>
            </a:r>
            <a:r>
              <a:rPr lang="ko-KR" altLang="en-US" b="0" dirty="0"/>
              <a:t>간단</a:t>
            </a:r>
            <a:r>
              <a:rPr lang="en-US" altLang="ko-KR" b="0" dirty="0"/>
              <a:t>, </a:t>
            </a:r>
            <a:r>
              <a:rPr lang="ko-KR" altLang="en-US" b="0" dirty="0"/>
              <a:t>빠른 속도</a:t>
            </a:r>
            <a:endParaRPr lang="en-US" b="0" dirty="0"/>
          </a:p>
          <a:p>
            <a:pPr marL="228600" lvl="0" indent="-228600">
              <a:buAutoNum type="arabicPeriod"/>
            </a:pPr>
            <a:r>
              <a:rPr lang="en-US" b="0" dirty="0"/>
              <a:t>Multiple actions </a:t>
            </a:r>
            <a:r>
              <a:rPr lang="en-US" b="0" dirty="0">
                <a:sym typeface="Wingdings" panose="05000000000000000000" pitchFamily="2" charset="2"/>
              </a:rPr>
              <a:t> leverage standard </a:t>
            </a:r>
            <a:r>
              <a:rPr lang="en-US" b="1" dirty="0">
                <a:sym typeface="Wingdings" panose="05000000000000000000" pitchFamily="2" charset="2"/>
              </a:rPr>
              <a:t>Beam Search </a:t>
            </a:r>
            <a:r>
              <a:rPr lang="en-US" b="0" dirty="0">
                <a:sym typeface="Wingdings" panose="05000000000000000000" pitchFamily="2" charset="2"/>
              </a:rPr>
              <a:t>algorithm + several diversity-promoted decoding schemes </a:t>
            </a:r>
            <a:r>
              <a:rPr lang="en-US" b="1" dirty="0"/>
              <a:t>[heuristic] </a:t>
            </a:r>
            <a:endParaRPr lang="en-US" b="0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en-US" b="0" dirty="0"/>
              <a:t>Beam search: </a:t>
            </a:r>
            <a:r>
              <a:rPr lang="ko-KR" altLang="en-US" b="0" dirty="0"/>
              <a:t>각 타임 스텝에서 탐색의 영역을 </a:t>
            </a:r>
            <a:r>
              <a:rPr lang="en-US" altLang="ko-KR" b="0" dirty="0"/>
              <a:t>k</a:t>
            </a:r>
            <a:r>
              <a:rPr lang="ko-KR" altLang="en-US" b="0" dirty="0"/>
              <a:t>개의 가장 </a:t>
            </a:r>
            <a:r>
              <a:rPr lang="en-US" altLang="ko-KR" b="0" dirty="0"/>
              <a:t>probability </a:t>
            </a:r>
            <a:r>
              <a:rPr lang="ko-KR" altLang="en-US" b="0" dirty="0"/>
              <a:t>높은 토큰들로 유지 </a:t>
            </a:r>
            <a:r>
              <a:rPr lang="en-US" altLang="ko-KR" b="0" dirty="0"/>
              <a:t>(k = hyper-parameter; usually 5 or 10)</a:t>
            </a:r>
            <a:endParaRPr lang="en-US" b="0" dirty="0"/>
          </a:p>
          <a:p>
            <a:pPr marL="685800" lvl="1" indent="-228600">
              <a:buAutoNum type="arabicPeriod"/>
            </a:pPr>
            <a:r>
              <a:rPr lang="en-US" b="0" dirty="0"/>
              <a:t>Diverse Beam search: adds a penalty term to intra-sibling sequences thus favors choosing hypotheses from diverse parents </a:t>
            </a:r>
          </a:p>
          <a:p>
            <a:pPr marL="685800" lvl="1" indent="-228600">
              <a:buAutoNum type="arabicPeriod"/>
            </a:pPr>
            <a:r>
              <a:rPr lang="en-US" b="0" dirty="0"/>
              <a:t>Top-K sampling: samples the next word from the k most probable choices according to vocabulary distribution </a:t>
            </a:r>
          </a:p>
          <a:p>
            <a:pPr marL="1143000" lvl="2" indent="-228600">
              <a:buAutoNum type="arabicPeriod"/>
            </a:pPr>
            <a:r>
              <a:rPr lang="en-US" b="0" dirty="0"/>
              <a:t>Good for Story Generation, But </a:t>
            </a:r>
            <a:r>
              <a:rPr lang="ko-KR" altLang="en-US" b="0" dirty="0"/>
              <a:t>모델의 창의성 저하 </a:t>
            </a:r>
            <a:endParaRPr lang="en-US" b="0" dirty="0"/>
          </a:p>
          <a:p>
            <a:pPr marL="1143000" lvl="2" indent="-228600">
              <a:buAutoNum type="arabicPeriod"/>
            </a:pPr>
            <a:r>
              <a:rPr lang="en-US" b="0" dirty="0"/>
              <a:t>Sampling: </a:t>
            </a:r>
            <a:r>
              <a:rPr lang="ko-KR" altLang="en-US" b="0" dirty="0"/>
              <a:t>디코딩에 </a:t>
            </a:r>
            <a:r>
              <a:rPr lang="ko-KR" altLang="en-US" b="0" dirty="0" err="1"/>
              <a:t>랜덤성</a:t>
            </a:r>
            <a:r>
              <a:rPr lang="ko-KR" altLang="en-US" b="0" dirty="0"/>
              <a:t> 추가 </a:t>
            </a:r>
            <a:r>
              <a:rPr lang="en-US" altLang="ko-KR" b="0" dirty="0">
                <a:sym typeface="Wingdings" panose="05000000000000000000" pitchFamily="2" charset="2"/>
              </a:rPr>
              <a:t> Non-deterministic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u="sng" dirty="0"/>
              <a:t>DAMD </a:t>
            </a:r>
            <a:r>
              <a:rPr lang="en-US" dirty="0"/>
              <a:t>used augmented dialogue datasets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response generation </a:t>
            </a:r>
            <a:r>
              <a:rPr lang="ko-KR" altLang="en-US" dirty="0"/>
              <a:t>성능 비교표 </a:t>
            </a:r>
            <a:r>
              <a:rPr lang="en-US" altLang="ko-KR" dirty="0"/>
              <a:t>(</a:t>
            </a:r>
            <a:r>
              <a:rPr lang="en-US" altLang="ko-KR" dirty="0" err="1"/>
              <a:t>MultiWOZ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) [system action</a:t>
            </a:r>
            <a:r>
              <a:rPr lang="ko-KR" altLang="en-US" dirty="0"/>
              <a:t>이 어떻게 모델링 되었는지에 따라 </a:t>
            </a:r>
            <a:r>
              <a:rPr lang="en-US" altLang="ko-KR" dirty="0"/>
              <a:t>grouped]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And follow their (</a:t>
            </a:r>
            <a:r>
              <a:rPr lang="en-US" dirty="0" err="1"/>
              <a:t>MultiWOZ</a:t>
            </a:r>
            <a:r>
              <a:rPr lang="en-US" dirty="0"/>
              <a:t>) automatic evaluation metrics </a:t>
            </a:r>
            <a:endParaRPr lang="en-US" altLang="ko-KR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Oracle: using ground truth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Generated: generated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&lt;NOTE&gt;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MD-</a:t>
            </a:r>
            <a:r>
              <a:rPr lang="en-US" dirty="0" err="1"/>
              <a:t>Sequicity</a:t>
            </a:r>
            <a:endParaRPr lang="en-US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Simplified version of DAMD with the action span decoder removed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Original </a:t>
            </a:r>
            <a:r>
              <a:rPr lang="en-US" dirty="0" err="1"/>
              <a:t>Sequicity</a:t>
            </a:r>
            <a:r>
              <a:rPr lang="en-US" dirty="0"/>
              <a:t> model+ only extends the belief span to support multi-domain belief tracking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SFN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Seq2seq network comprised of several pre-trained dialog modules which are connected through hidden states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+) additionally, Reinforcement fine tuning is used to training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HDSA (Hierarchical Disentangled Self-Attention network) 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BERT-based action predictor is used to predict system actions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6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US" dirty="0"/>
              <a:t>Use Transfer learning + Machine</a:t>
            </a:r>
            <a:r>
              <a:rPr lang="ko-KR" altLang="en-US" dirty="0"/>
              <a:t> </a:t>
            </a:r>
            <a:r>
              <a:rPr lang="en-US" altLang="ko-KR" dirty="0"/>
              <a:t>Teaching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dirty="0"/>
              <a:t> to efficiently build </a:t>
            </a:r>
            <a:r>
              <a:rPr lang="ko-KR" altLang="en-US" dirty="0"/>
              <a:t>대규모의 </a:t>
            </a:r>
            <a:r>
              <a:rPr lang="en-US" dirty="0"/>
              <a:t>TOD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en-US" dirty="0"/>
              <a:t>Machine teaching: fine tuning </a:t>
            </a:r>
            <a:r>
              <a:rPr lang="ko-KR" altLang="en-US" dirty="0"/>
              <a:t>위한 </a:t>
            </a:r>
            <a:r>
              <a:rPr lang="en-US" altLang="ko-KR" dirty="0"/>
              <a:t>labeling cost </a:t>
            </a:r>
            <a:r>
              <a:rPr lang="ko-KR" altLang="en-US" dirty="0"/>
              <a:t>줄임 </a:t>
            </a:r>
            <a:endParaRPr lang="en-US" altLang="ko-KR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28600" lvl="0" indent="-228600">
              <a:buAutoNum type="arabicPeriod"/>
            </a:pPr>
            <a:r>
              <a:rPr 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Contrastive objective: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altLang="ko-KR" b="1" i="0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  <a:p>
            <a:pPr marL="685800" lvl="1" indent="-228600">
              <a:buAutoNum type="arabicPeriod"/>
            </a:pP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matched items (positive samples )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를 촉진시키고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mismatched items (negative samples )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을 억제하기 위해 사용된다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[user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goal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과 비교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]</a:t>
            </a:r>
            <a:endParaRPr lang="en-US" altLang="ko-KR" b="0" i="0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  <a:p>
            <a:pPr marL="685800" lvl="1" indent="-228600">
              <a:buAutoNum type="arabicPeriod"/>
            </a:pP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Negative samples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는 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50% 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확률로  내 약간의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items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을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dataset 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로부터 랜덤하게 샘플링 된 다른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items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으로 대체하여 생성된다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b="0" i="0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9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x: 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각 항목은 그 자체로 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sequence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의 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token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따라서 모델 훈련 시 긴 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sequence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로써 해당 항목들을 결합하여 다룬다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marL="228600" lvl="0" indent="-228600">
              <a:buAutoNum type="arabicPeriod"/>
            </a:pPr>
            <a:r>
              <a:rPr 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Contrastive objective: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altLang="ko-KR" b="1" i="0" dirty="0">
              <a:solidFill>
                <a:srgbClr val="B2ACA2"/>
              </a:solidFill>
              <a:effectLst/>
              <a:latin typeface="Open Sans" panose="020B0606030504020204" pitchFamily="34" charset="0"/>
            </a:endParaRPr>
          </a:p>
          <a:p>
            <a:pPr marL="685800" lvl="1" indent="-228600">
              <a:buAutoNum type="arabicPeriod"/>
            </a:pP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matched items (positive samples )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를 촉진시키고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mismatched items (negative samples )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을 억제하기 위해 사용된다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[user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goal</a:t>
            </a:r>
            <a:r>
              <a:rPr lang="ko-KR" altLang="en-US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과 비교</a:t>
            </a:r>
            <a:r>
              <a:rPr lang="en-US" altLang="ko-KR" b="1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685800" lvl="1" indent="-228600">
              <a:buAutoNum type="arabicPeriod"/>
            </a:pP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Negative samples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는 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50% 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확률로  내 약간의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items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을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dataset 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로부터 랜덤하게 샘플링 된 다른 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items</a:t>
            </a:r>
            <a:r>
              <a:rPr lang="ko-KR" alt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으로 대체하여 생성된다</a:t>
            </a:r>
            <a:r>
              <a:rPr lang="en-US" altLang="ko-KR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. (</a:t>
            </a:r>
            <a:r>
              <a:rPr lang="en-US" b="0" i="0" dirty="0">
                <a:solidFill>
                  <a:srgbClr val="B2ACA2"/>
                </a:solidFill>
                <a:effectLst/>
                <a:latin typeface="Open Sans" panose="020B0606030504020204" pitchFamily="34" charset="0"/>
              </a:rPr>
              <a:t>cross-entropy objective) </a:t>
            </a:r>
          </a:p>
          <a:p>
            <a:pPr marL="228600" lvl="0" indent="-228600">
              <a:buAutoNum type="arabicPeriod"/>
            </a:pPr>
            <a:r>
              <a:rPr lang="en-US" dirty="0"/>
              <a:t>MLE (maximize log likelihood)  Objective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4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US" dirty="0"/>
              <a:t>DAMD</a:t>
            </a:r>
            <a:r>
              <a:rPr lang="ko-KR" altLang="en-US" dirty="0"/>
              <a:t>와의 </a:t>
            </a:r>
            <a:r>
              <a:rPr lang="en-US" altLang="ko-KR" dirty="0"/>
              <a:t>Combined Score</a:t>
            </a:r>
            <a:r>
              <a:rPr lang="ko-KR" altLang="en-US" dirty="0"/>
              <a:t>는 비교 결과 논문에서 찾지 못함</a:t>
            </a:r>
            <a:r>
              <a:rPr lang="en-US" altLang="ko-KR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536A-2072-4FB5-BF28-420BD0475A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0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E231F-31DB-46B4-AA1B-53F68C937884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63E7-1C0C-4E26-88F4-6C35FEF36033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B7F8-9D2A-46B1-ADCC-AF55844566E5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3007-C698-42F0-A695-108C3D720607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6CFB-5BD8-46FE-8DCD-2C5DAAB7492A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C58F-316C-4F3E-980A-562A87565256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CC20-057E-42A8-BE71-209389226C68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FDAB-1550-4B92-B326-B452A5FEC8E5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F4C9-6100-4011-8178-1864DF0F5B6A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B5C2-366B-4D68-8C86-E5647F2469DF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9202-A2B0-4219-9EC0-A28FCA89492E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59BC-553D-47D1-AF4E-ED36B8422C56}" type="datetime1">
              <a:rPr kumimoji="1" lang="ko-KR" altLang="en-US" smtClean="0"/>
              <a:t>2023-07-20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researchgate.net/profile/Lars-Liden/publication/341310820_SOLOIST_Few-shot_Task-Oriented_Dialog_with_A_Single_Pre-trained_Auto-regressive_Model/links/5f1863b1299bf1720d590094/SOLOIST-Few-shot-Task-Oriented-Dialog-with-A-Single-Pre-trained-Auto-regressive-Model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researchgate.net/profile/Lars-Liden/publication/341310820_SOLOIST_Few-shot_Task-Oriented_Dialog_with_A_Single_Pre-trained_Auto-regressive_Model/links/5f1863b1299bf1720d590094/SOLOIST-Few-shot-Task-Oriented-Dialog-with-A-Single-Pre-trained-Auto-regressive-Model.pdf" TargetMode="Externa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proceedings.neurips.cc/paper/2020/file/e946209592563be0f01c844ab2170f0c-Paper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s://dl.acm.org/doi/pdf/10.1145/3477495.3532069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irect.mit.edu/tacl/article/doi/10.1162/tacl_a_00534/114595" TargetMode="External"/><Relationship Id="rId3" Type="http://schemas.openxmlformats.org/officeDocument/2006/relationships/hyperlink" Target="https://arxiv.org/pdf/2003.07490.pdf" TargetMode="External"/><Relationship Id="rId7" Type="http://schemas.openxmlformats.org/officeDocument/2006/relationships/hyperlink" Target="https://arxiv.org/pdf/1810.00278.pdf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ceedings.neurips.cc/paper/2020/file/e946209592563be0f01c844ab2170f0c-Paper.pdf" TargetMode="External"/><Relationship Id="rId5" Type="http://schemas.openxmlformats.org/officeDocument/2006/relationships/hyperlink" Target="https://www.researchgate.net/profile/Lars-Liden/publication/341310820_SOLOIST_Few-shot_Task-Oriented_Dialog_with_A_Single_Pre-trained_Auto-regressive_Model/links/5f1863b1299bf1720d590094/SOLOIST-Few-shot-Task-Oriented-Dialog-with-A-Single-Pre-trained-Auto-regressive-Model.pdf" TargetMode="External"/><Relationship Id="rId4" Type="http://schemas.openxmlformats.org/officeDocument/2006/relationships/hyperlink" Target="https://ojs.aaai.org/index.php/AAAI/article/view/6507" TargetMode="External"/><Relationship Id="rId9" Type="http://schemas.openxmlformats.org/officeDocument/2006/relationships/hyperlink" Target="https://dl.acm.org/doi/pdf/10.1145/3477495.353206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link.springer.com/article/10.1007/s10462-022-10248-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hatbot.com/chatbot-for-healthcare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researchgate.net/figure/Sample-conversation-with-a-hotel-booking-chatbot_fig1_33653126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arxiv.org/pdf/2003.07490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gi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dzianowski/multiwoz/tree/master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arxiv.org/pdf/1810.00278.pdf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ojs.aaai.org/index.php/AAAI/article/view/650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60974" y="5049967"/>
            <a:ext cx="16340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TOD: Task-Oriented Dialogue</a:t>
            </a:r>
            <a:endParaRPr kumimoji="1" lang="ko-KR" altLang="en-US" sz="4600" b="1" dirty="0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536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July 20, 2023</a:t>
            </a:r>
            <a:endParaRPr kumimoji="1" lang="ko-KR" altLang="en-US" sz="3000" b="1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967855" y="10983066"/>
            <a:ext cx="642195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Language &amp; Intelligence Lab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Artificial Intelligence Graduate School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0028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Yumin Kim</a:t>
            </a:r>
            <a:endParaRPr kumimoji="1" lang="en-US" altLang="ko-KR" sz="2800" b="1" dirty="0">
              <a:solidFill>
                <a:srgbClr val="0028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  <a:p>
            <a:r>
              <a: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2023 U-SURF Research Intern </a:t>
            </a:r>
            <a:endParaRPr kumimoji="1"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3752" y="10823460"/>
            <a:ext cx="21672370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53B22-F7A8-B746-AA36-62D98B92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(2)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SOLOIST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GPT2-based end-to-end training model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hlinkClick r:id="rId4"/>
            <a:extLst>
              <a:ext uri="{FF2B5EF4-FFF2-40B4-BE49-F238E27FC236}">
                <a16:creationId xmlns:a16="http://schemas.microsoft.com/office/drawing/2014/main" id="{8E70F16D-E9C0-CA37-3906-E6F66D337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872" y="3653888"/>
            <a:ext cx="19308668" cy="8773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85BF1-2C8C-C9A8-D6B8-059808EF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10</a:t>
            </a:fld>
            <a:endParaRPr kumimoji="1" lang="ko-KR" altLang="en-US"/>
          </a:p>
        </p:txBody>
      </p:sp>
      <p:cxnSp>
        <p:nvCxnSpPr>
          <p:cNvPr id="19" name="직선 연결선[R] 10">
            <a:extLst>
              <a:ext uri="{FF2B5EF4-FFF2-40B4-BE49-F238E27FC236}">
                <a16:creationId xmlns:a16="http://schemas.microsoft.com/office/drawing/2014/main" id="{B9494494-77B8-9AA0-B312-49D1A084DB1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1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(2)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SOLOIST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GPT2-based end-to-end training model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hlinkClick r:id="rId4"/>
            <a:extLst>
              <a:ext uri="{FF2B5EF4-FFF2-40B4-BE49-F238E27FC236}">
                <a16:creationId xmlns:a16="http://schemas.microsoft.com/office/drawing/2014/main" id="{8E70F16D-E9C0-CA37-3906-E6F66D337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872" y="3653888"/>
            <a:ext cx="19308668" cy="7372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85BF1-2C8C-C9A8-D6B8-059808EF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07D07-0DFB-E641-1ACF-5CE6553DC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6782" y="637713"/>
            <a:ext cx="8156477" cy="2104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CD66F-F0FC-3B22-9D56-DA733B715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516"/>
          <a:stretch/>
        </p:blipFill>
        <p:spPr>
          <a:xfrm>
            <a:off x="4304257" y="10853947"/>
            <a:ext cx="3074541" cy="1555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DA923A-97E6-604A-D8F7-CC71424C5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036" y="11310805"/>
            <a:ext cx="6333795" cy="2370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942E28-265B-83AB-46C9-E29CC7BB8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00024" y="11393084"/>
            <a:ext cx="8162315" cy="730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61616D-44B7-9DD7-5A66-2F3C8DE765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87"/>
          <a:stretch/>
        </p:blipFill>
        <p:spPr>
          <a:xfrm>
            <a:off x="4931329" y="12067959"/>
            <a:ext cx="4080635" cy="15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(2)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SOLOIST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GPT2-based end-to-end training model</a:t>
            </a:r>
          </a:p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	  [Evaluation]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But didn’t show end-to-end performance </a:t>
            </a:r>
            <a:r>
              <a:rPr lang="en-US" dirty="0">
                <a:solidFill>
                  <a:srgbClr val="1CCFC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w/o pretraining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on other dialogue datasets</a:t>
            </a:r>
          </a:p>
          <a:p>
            <a:pPr marL="742950" indent="-742950">
              <a:buAutoNum type="arabicPeriod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85BF1-2C8C-C9A8-D6B8-059808EF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53632-9E68-AF76-1ADA-C0E841E1F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56"/>
          <a:stretch/>
        </p:blipFill>
        <p:spPr>
          <a:xfrm>
            <a:off x="2024434" y="8158002"/>
            <a:ext cx="20333544" cy="3983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41F619-2390-A255-8B1A-B4EA7D30A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544"/>
          <a:stretch/>
        </p:blipFill>
        <p:spPr>
          <a:xfrm>
            <a:off x="2073421" y="5450645"/>
            <a:ext cx="9516470" cy="2378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35708-2DE2-66F2-950C-EF26D02CB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1985" y="5801939"/>
            <a:ext cx="8056038" cy="1628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51FE0C-5038-50B4-B2E7-E6DC98422B96}"/>
              </a:ext>
            </a:extLst>
          </p:cNvPr>
          <p:cNvSpPr/>
          <p:nvPr/>
        </p:nvSpPr>
        <p:spPr>
          <a:xfrm>
            <a:off x="2124219" y="10600267"/>
            <a:ext cx="20235571" cy="423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4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187769" y="3757661"/>
            <a:ext cx="10552474" cy="638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SimpleTOD</a:t>
            </a:r>
            <a:r>
              <a:rPr lang="en-US" sz="5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Baseline Model</a:t>
            </a:r>
            <a:endParaRPr 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uses a single, casual (unidirectional) LM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trained on all sub-tasks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an 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single sequence prediction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model to achieve </a:t>
            </a: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performance for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DST, action decisions, and response generation 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5A79AB4F-9EEE-9D46-E75B-704F82820197}"/>
              </a:ext>
            </a:extLst>
          </p:cNvPr>
          <p:cNvGrpSpPr/>
          <p:nvPr/>
        </p:nvGrpSpPr>
        <p:grpSpPr>
          <a:xfrm>
            <a:off x="1119188" y="1210916"/>
            <a:ext cx="8073798" cy="1530895"/>
            <a:chOff x="1119188" y="1668116"/>
            <a:chExt cx="8073798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EB71CD0F-22A6-C159-7531-6814075EB2BD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2A5D61EE-232E-EAAC-B562-1DEB9AD5E34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Overview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9B190160-E3DA-8C04-21EF-171F23517815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A8A9A1DA-5BD8-75E8-A579-2FF511366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1" r="5085"/>
          <a:stretch/>
        </p:blipFill>
        <p:spPr>
          <a:xfrm>
            <a:off x="11870870" y="3757661"/>
            <a:ext cx="11248889" cy="63471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7F81A-A8D5-161F-754D-13A5246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09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02CAB5B2-216B-41AE-E8BD-0FD60336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18" y="0"/>
            <a:ext cx="21771176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FAE06-4783-4CD7-6205-21B25A75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1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8" name="그룹 24">
            <a:extLst>
              <a:ext uri="{FF2B5EF4-FFF2-40B4-BE49-F238E27FC236}">
                <a16:creationId xmlns:a16="http://schemas.microsoft.com/office/drawing/2014/main" id="{62EA1C59-DC88-CA0E-F2CB-20F3C78992E1}"/>
              </a:ext>
            </a:extLst>
          </p:cNvPr>
          <p:cNvGrpSpPr/>
          <p:nvPr/>
        </p:nvGrpSpPr>
        <p:grpSpPr>
          <a:xfrm>
            <a:off x="1119188" y="1210916"/>
            <a:ext cx="8073798" cy="1530895"/>
            <a:chOff x="1119188" y="1668116"/>
            <a:chExt cx="8073798" cy="1530895"/>
          </a:xfrm>
        </p:grpSpPr>
        <p:sp>
          <p:nvSpPr>
            <p:cNvPr id="19" name="직사각형 25">
              <a:extLst>
                <a:ext uri="{FF2B5EF4-FFF2-40B4-BE49-F238E27FC236}">
                  <a16:creationId xmlns:a16="http://schemas.microsoft.com/office/drawing/2014/main" id="{BD1123DC-76E4-E378-2C88-BE711427DD63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0" name="직사각형 27">
              <a:extLst>
                <a:ext uri="{FF2B5EF4-FFF2-40B4-BE49-F238E27FC236}">
                  <a16:creationId xmlns:a16="http://schemas.microsoft.com/office/drawing/2014/main" id="{97D740C0-1508-74D9-F7FF-1A5DE5CA2B1C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Training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85C7B45-85C5-05A3-A980-4F6A01F670E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1150FFC3-461E-F314-87E2-79B22E4E1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/>
          <a:stretch/>
        </p:blipFill>
        <p:spPr bwMode="auto">
          <a:xfrm>
            <a:off x="3618706" y="3037112"/>
            <a:ext cx="17145000" cy="462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CBEE9-E1F9-A140-246F-83E857F92F46}"/>
                  </a:ext>
                </a:extLst>
              </p:cNvPr>
              <p:cNvSpPr txBox="1"/>
              <p:nvPr/>
            </p:nvSpPr>
            <p:spPr>
              <a:xfrm>
                <a:off x="5207114" y="8163554"/>
                <a:ext cx="13968183" cy="4308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4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sz="40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𝑏𝑒𝑙𝑖𝑒𝑓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40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𝑎𝑔𝑔𝑟𝑒𝑔𝑎𝑡𝑒𝑑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𝑑𝑎𝑡𝑎𝑏𝑎𝑠𝑒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𝑟𝑒𝑠𝑢𝑙𝑡𝑠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4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4000" b="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𝑺𝒊𝒎𝒑𝒍𝒆𝑻𝑶𝑫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40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4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40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𝑑𝑒𝑙𝑒𝑥𝑖𝑐𝑎𝑙𝑖𝑧𝑒𝑑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40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CBEE9-E1F9-A140-246F-83E857F9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14" y="8163554"/>
                <a:ext cx="13968183" cy="4308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35B246D4-72CA-CA66-BBE4-ED479CB6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631" y="8154367"/>
            <a:ext cx="7030075" cy="10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6E8E3-60B5-A9C3-D5A4-B2843BC0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2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24">
            <a:extLst>
              <a:ext uri="{FF2B5EF4-FFF2-40B4-BE49-F238E27FC236}">
                <a16:creationId xmlns:a16="http://schemas.microsoft.com/office/drawing/2014/main" id="{62EA1C59-DC88-CA0E-F2CB-20F3C78992E1}"/>
              </a:ext>
            </a:extLst>
          </p:cNvPr>
          <p:cNvGrpSpPr/>
          <p:nvPr/>
        </p:nvGrpSpPr>
        <p:grpSpPr>
          <a:xfrm>
            <a:off x="1119187" y="1210916"/>
            <a:ext cx="8073799" cy="1530895"/>
            <a:chOff x="1119187" y="1668116"/>
            <a:chExt cx="8073799" cy="1530895"/>
          </a:xfrm>
        </p:grpSpPr>
        <p:sp>
          <p:nvSpPr>
            <p:cNvPr id="19" name="직사각형 25">
              <a:extLst>
                <a:ext uri="{FF2B5EF4-FFF2-40B4-BE49-F238E27FC236}">
                  <a16:creationId xmlns:a16="http://schemas.microsoft.com/office/drawing/2014/main" id="{BD1123DC-76E4-E378-2C88-BE711427DD63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0" name="직사각형 27">
              <a:extLst>
                <a:ext uri="{FF2B5EF4-FFF2-40B4-BE49-F238E27FC236}">
                  <a16:creationId xmlns:a16="http://schemas.microsoft.com/office/drawing/2014/main" id="{97D740C0-1508-74D9-F7FF-1A5DE5CA2B1C}"/>
                </a:ext>
              </a:extLst>
            </p:cNvPr>
            <p:cNvSpPr/>
            <p:nvPr/>
          </p:nvSpPr>
          <p:spPr>
            <a:xfrm>
              <a:off x="1119187" y="2614236"/>
              <a:ext cx="70124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Causal Language Modeling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85C7B45-85C5-05A3-A980-4F6A01F670E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70EA9BEF-959B-2CE4-50A2-675EA0B7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860" y="8195244"/>
            <a:ext cx="4939898" cy="17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CC0E00-93BA-AECE-54E0-7A93FE0374C8}"/>
              </a:ext>
            </a:extLst>
          </p:cNvPr>
          <p:cNvSpPr/>
          <p:nvPr/>
        </p:nvSpPr>
        <p:spPr>
          <a:xfrm>
            <a:off x="18173700" y="11348357"/>
            <a:ext cx="1894114" cy="973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F3BB1-796C-A1FD-9D64-A044274D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143" y="8171908"/>
            <a:ext cx="7110194" cy="174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41553-E8E2-D263-D5BE-D90F337DF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0" r="34334"/>
          <a:stretch/>
        </p:blipFill>
        <p:spPr>
          <a:xfrm>
            <a:off x="1187768" y="2892078"/>
            <a:ext cx="9537813" cy="6910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54050B-ACFE-B919-9710-A67EBD72E1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306"/>
          <a:stretch/>
        </p:blipFill>
        <p:spPr>
          <a:xfrm>
            <a:off x="3326292" y="10361067"/>
            <a:ext cx="17729827" cy="340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95DA0-EF78-F4B6-9A32-B36033AC2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247" b="48738"/>
          <a:stretch/>
        </p:blipFill>
        <p:spPr>
          <a:xfrm>
            <a:off x="11086860" y="3056698"/>
            <a:ext cx="12143598" cy="4682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2E28BF-1315-6393-2249-87280F53A485}"/>
              </a:ext>
            </a:extLst>
          </p:cNvPr>
          <p:cNvSpPr/>
          <p:nvPr/>
        </p:nvSpPr>
        <p:spPr>
          <a:xfrm>
            <a:off x="22494403" y="6579768"/>
            <a:ext cx="1472109" cy="139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82D24-7435-43BC-7613-D4B7CA8A0860}"/>
              </a:ext>
            </a:extLst>
          </p:cNvPr>
          <p:cNvSpPr/>
          <p:nvPr/>
        </p:nvSpPr>
        <p:spPr>
          <a:xfrm>
            <a:off x="10905194" y="2506780"/>
            <a:ext cx="11410054" cy="91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F4189-93FD-E322-A2C1-7DFD5CE18529}"/>
              </a:ext>
            </a:extLst>
          </p:cNvPr>
          <p:cNvSpPr/>
          <p:nvPr/>
        </p:nvSpPr>
        <p:spPr>
          <a:xfrm>
            <a:off x="11086860" y="9527097"/>
            <a:ext cx="930728" cy="1344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90882-076B-42C7-2D6E-688033D16E3A}"/>
              </a:ext>
            </a:extLst>
          </p:cNvPr>
          <p:cNvSpPr/>
          <p:nvPr/>
        </p:nvSpPr>
        <p:spPr>
          <a:xfrm>
            <a:off x="826489" y="2749163"/>
            <a:ext cx="4049485" cy="6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09E357-4A86-24C2-BC83-BC7A5B5CB3C4}"/>
              </a:ext>
            </a:extLst>
          </p:cNvPr>
          <p:cNvSpPr/>
          <p:nvPr/>
        </p:nvSpPr>
        <p:spPr>
          <a:xfrm>
            <a:off x="21804181" y="2550195"/>
            <a:ext cx="1472109" cy="53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4AA59-002E-B8C7-7902-E2DA31837C30}"/>
              </a:ext>
            </a:extLst>
          </p:cNvPr>
          <p:cNvSpPr/>
          <p:nvPr/>
        </p:nvSpPr>
        <p:spPr>
          <a:xfrm>
            <a:off x="22646803" y="6732168"/>
            <a:ext cx="1472109" cy="139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535DC90-B209-7F29-020D-FB085C4A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99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8" y="1210916"/>
            <a:ext cx="8431212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Evaluation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>
            <a:extLst>
              <a:ext uri="{FF2B5EF4-FFF2-40B4-BE49-F238E27FC236}">
                <a16:creationId xmlns:a16="http://schemas.microsoft.com/office/drawing/2014/main" id="{5BE4E492-FB74-49BC-24B8-0EF5CF3A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63" y="3054313"/>
            <a:ext cx="17954696" cy="72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E50FB3-CDB0-FD9E-D121-7E8639B39072}"/>
              </a:ext>
            </a:extLst>
          </p:cNvPr>
          <p:cNvSpPr/>
          <p:nvPr/>
        </p:nvSpPr>
        <p:spPr>
          <a:xfrm>
            <a:off x="4212132" y="5870548"/>
            <a:ext cx="16390072" cy="13706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D6A6AE-068F-DF23-62E4-56859EFD8B3A}"/>
              </a:ext>
            </a:extLst>
          </p:cNvPr>
          <p:cNvSpPr/>
          <p:nvPr/>
        </p:nvSpPr>
        <p:spPr>
          <a:xfrm>
            <a:off x="6302980" y="9697125"/>
            <a:ext cx="3555028" cy="5906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8A65F-B331-1AA0-4EC5-D440F7533D23}"/>
              </a:ext>
            </a:extLst>
          </p:cNvPr>
          <p:cNvSpPr/>
          <p:nvPr/>
        </p:nvSpPr>
        <p:spPr>
          <a:xfrm>
            <a:off x="11185952" y="3783258"/>
            <a:ext cx="2523918" cy="2029571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52016CF7-9EB6-9046-AA08-94AB122A026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AEA6-F2B1-25A3-0409-CE0632A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08B7B-CBCE-6F1C-9376-3CB283DCE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204"/>
          <a:stretch/>
        </p:blipFill>
        <p:spPr>
          <a:xfrm>
            <a:off x="5582984" y="10534397"/>
            <a:ext cx="13216441" cy="1829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5928DF-69BA-3980-B602-32AB78C88FF3}"/>
              </a:ext>
            </a:extLst>
          </p:cNvPr>
          <p:cNvSpPr/>
          <p:nvPr/>
        </p:nvSpPr>
        <p:spPr>
          <a:xfrm>
            <a:off x="17890735" y="3268450"/>
            <a:ext cx="2711470" cy="3993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8" y="1210916"/>
            <a:ext cx="8431212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2. &lt;</a:t>
              </a:r>
              <a:r>
                <a:rPr lang="en-US" altLang="ko-KR" sz="4500" b="1" dirty="0" err="1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SimpleTOD</a:t>
              </a: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&gt; Review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Wrap-up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65029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5A3B1D-0D28-05AD-6DF8-1F80A54A28A6}"/>
              </a:ext>
            </a:extLst>
          </p:cNvPr>
          <p:cNvSpPr txBox="1"/>
          <p:nvPr/>
        </p:nvSpPr>
        <p:spPr>
          <a:xfrm>
            <a:off x="13072426" y="4473924"/>
            <a:ext cx="10209575" cy="659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Causal Language Modeling (unidirectional)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NOT bidirectional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Simple Greedy Decoding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NOT costly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w/o any cleaning or normalization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= simply on the raw, original annotations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DEA5F-B2DB-6F41-A316-B02047A5A6F8}"/>
              </a:ext>
            </a:extLst>
          </p:cNvPr>
          <p:cNvSpPr txBox="1"/>
          <p:nvPr/>
        </p:nvSpPr>
        <p:spPr>
          <a:xfrm>
            <a:off x="1187768" y="4473924"/>
            <a:ext cx="11541758" cy="548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previous models propose a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bidirectional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encoder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 to learn better representation of context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beam search, diverse beam search, top-k sampling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=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costly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decoding strategy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label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cleaning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A3AA64-0C72-4A94-8589-8DFE043B3AFE}"/>
              </a:ext>
            </a:extLst>
          </p:cNvPr>
          <p:cNvSpPr/>
          <p:nvPr/>
        </p:nvSpPr>
        <p:spPr>
          <a:xfrm>
            <a:off x="2248324" y="3003430"/>
            <a:ext cx="9420645" cy="117565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Previous Models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76BFB1-E26C-1B47-4936-07C7AA6A482D}"/>
              </a:ext>
            </a:extLst>
          </p:cNvPr>
          <p:cNvSpPr/>
          <p:nvPr/>
        </p:nvSpPr>
        <p:spPr>
          <a:xfrm>
            <a:off x="12202097" y="2983859"/>
            <a:ext cx="11308504" cy="117565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SimpleTOD</a:t>
            </a:r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09036171-0409-8694-4187-6FAC2700A152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BB90D-7356-8205-7F30-8B5BD8A4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357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F9EA8-4DB6-B076-A09F-30579C954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799" y="7173121"/>
            <a:ext cx="11832188" cy="534109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58DE24B1-098C-5096-B86F-FF095C2E3F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829"/>
          <a:stretch/>
        </p:blipFill>
        <p:spPr>
          <a:xfrm>
            <a:off x="4872618" y="2947554"/>
            <a:ext cx="15003475" cy="4151751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00B32F4-BB8E-D4AF-7E33-2E87909E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19</a:t>
            </a:fld>
            <a:endParaRPr kumimoji="1" lang="ko-KR" altLang="en-US"/>
          </a:p>
        </p:txBody>
      </p:sp>
      <p:grpSp>
        <p:nvGrpSpPr>
          <p:cNvPr id="22" name="그룹 24">
            <a:extLst>
              <a:ext uri="{FF2B5EF4-FFF2-40B4-BE49-F238E27FC236}">
                <a16:creationId xmlns:a16="http://schemas.microsoft.com/office/drawing/2014/main" id="{A65BAAC7-58A3-F46E-8E5C-4BE8586D0195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23" name="직사각형 25">
              <a:extLst>
                <a:ext uri="{FF2B5EF4-FFF2-40B4-BE49-F238E27FC236}">
                  <a16:creationId xmlns:a16="http://schemas.microsoft.com/office/drawing/2014/main" id="{353DBC40-0A7E-EA9D-276C-36580FA814E6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24" name="직사각형 27">
              <a:extLst>
                <a:ext uri="{FF2B5EF4-FFF2-40B4-BE49-F238E27FC236}">
                  <a16:creationId xmlns:a16="http://schemas.microsoft.com/office/drawing/2014/main" id="{6EAD74B2-9F08-E220-206B-AE5B0ABF60EF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Pre-trained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 </a:t>
              </a: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Conversation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 </a:t>
              </a: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Model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5" name="직선 연결선 41">
            <a:extLst>
              <a:ext uri="{FF2B5EF4-FFF2-40B4-BE49-F238E27FC236}">
                <a16:creationId xmlns:a16="http://schemas.microsoft.com/office/drawing/2014/main" id="{D2F0B271-6656-C4CC-FEFC-DEF19F298B73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4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148545" y="2473460"/>
            <a:ext cx="6085320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41443" y="5453304"/>
            <a:ext cx="4034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spc="3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1. TOD 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341443" y="7281484"/>
            <a:ext cx="8350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2. &lt;</a:t>
            </a:r>
            <a:r>
              <a:rPr lang="en-US" altLang="ko-KR" sz="5400" dirty="0" err="1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SimpleTOD</a:t>
            </a:r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&gt; Review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341442" y="9109664"/>
            <a:ext cx="8964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Bold" charset="-127"/>
              </a:rPr>
              <a:t>3. Recent Advancements </a:t>
            </a:r>
            <a:endParaRPr lang="en-US" altLang="ko-KR" sz="3200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6306222" y="5561026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03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315843" y="7421864"/>
            <a:ext cx="80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13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6315842" y="9255414"/>
            <a:ext cx="80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solidFill>
                  <a:srgbClr val="43C0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Bold" charset="-127"/>
              </a:rPr>
              <a:t>19</a:t>
            </a:r>
            <a:endParaRPr lang="en-US" altLang="ko-KR" sz="2000" dirty="0">
              <a:solidFill>
                <a:srgbClr val="43C0C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Bold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65276-1950-6591-CF1C-78295AC6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7259B7-0AB4-0EC9-F6B4-93978EF9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20</a:t>
            </a:fld>
            <a:endParaRPr kumimoji="1" lang="ko-KR" altLang="en-US"/>
          </a:p>
        </p:txBody>
      </p:sp>
      <p:grpSp>
        <p:nvGrpSpPr>
          <p:cNvPr id="9" name="그룹 24">
            <a:extLst>
              <a:ext uri="{FF2B5EF4-FFF2-40B4-BE49-F238E27FC236}">
                <a16:creationId xmlns:a16="http://schemas.microsoft.com/office/drawing/2014/main" id="{E593F39D-3BF8-A009-7976-018BE2F8195C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0" name="직사각형 25">
              <a:extLst>
                <a:ext uri="{FF2B5EF4-FFF2-40B4-BE49-F238E27FC236}">
                  <a16:creationId xmlns:a16="http://schemas.microsoft.com/office/drawing/2014/main" id="{C766D764-9D7D-4487-D6EC-FF3188895EF9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1" name="직사각형 27">
              <a:extLst>
                <a:ext uri="{FF2B5EF4-FFF2-40B4-BE49-F238E27FC236}">
                  <a16:creationId xmlns:a16="http://schemas.microsoft.com/office/drawing/2014/main" id="{C8DB2A1B-5BE5-CB8B-EA9A-C381901116CF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3" name="직선 연결선 41">
            <a:extLst>
              <a:ext uri="{FF2B5EF4-FFF2-40B4-BE49-F238E27FC236}">
                <a16:creationId xmlns:a16="http://schemas.microsoft.com/office/drawing/2014/main" id="{63651386-EDB2-D73E-D262-28270F75A3B0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C07CA70-3C59-C859-9D94-76A10F2E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3655" y="2065596"/>
            <a:ext cx="9856946" cy="10422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C9D9A-5D6C-C610-3176-024A58BF0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768" y="4287703"/>
            <a:ext cx="11901782" cy="69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Pre-trained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 </a:t>
              </a: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Conversation</a:t>
              </a:r>
              <a:r>
                <a:rPr lang="ko-KR" altLang="en-US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 </a:t>
              </a: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Model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471EB3B-CA26-8EFE-B932-E1595E8A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9" y="3823151"/>
            <a:ext cx="13380581" cy="73321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A52272-E990-179F-22A1-84D841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588C0-FEB3-CE70-AD33-5418EC8F6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0906" y="6489416"/>
            <a:ext cx="8239695" cy="5990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DF914-A074-67F7-4655-70747841C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57" t="27928" r="34495"/>
          <a:stretch/>
        </p:blipFill>
        <p:spPr>
          <a:xfrm>
            <a:off x="17220079" y="2212926"/>
            <a:ext cx="3569197" cy="415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28664-03F4-0B68-BF26-1B827FBDA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37" b="72602"/>
          <a:stretch/>
        </p:blipFill>
        <p:spPr>
          <a:xfrm>
            <a:off x="12762198" y="223541"/>
            <a:ext cx="10748403" cy="18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1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0C65BD-EC33-F083-536A-1A310505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24" y="7520783"/>
            <a:ext cx="12311562" cy="10616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17" name="그룹 24">
            <a:extLst>
              <a:ext uri="{FF2B5EF4-FFF2-40B4-BE49-F238E27FC236}">
                <a16:creationId xmlns:a16="http://schemas.microsoft.com/office/drawing/2014/main" id="{7DEDC7D6-8F03-DE69-4565-6C3D874FE81D}"/>
              </a:ext>
            </a:extLst>
          </p:cNvPr>
          <p:cNvGrpSpPr/>
          <p:nvPr/>
        </p:nvGrpSpPr>
        <p:grpSpPr>
          <a:xfrm>
            <a:off x="1119187" y="1210916"/>
            <a:ext cx="13380583" cy="1530895"/>
            <a:chOff x="1119188" y="1668116"/>
            <a:chExt cx="8431212" cy="1530895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D1423233-4370-E23B-EF9C-FB3536132A94}"/>
                </a:ext>
              </a:extLst>
            </p:cNvPr>
            <p:cNvSpPr/>
            <p:nvPr/>
          </p:nvSpPr>
          <p:spPr>
            <a:xfrm>
              <a:off x="1119188" y="1668116"/>
              <a:ext cx="8073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3. Recent </a:t>
              </a:r>
              <a:r>
                <a:rPr lang="en-US" altLang="ko-KR" sz="48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Bold" charset="-127"/>
                </a:rPr>
                <a:t>Advancements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9" name="직사각형 27">
              <a:extLst>
                <a:ext uri="{FF2B5EF4-FFF2-40B4-BE49-F238E27FC236}">
                  <a16:creationId xmlns:a16="http://schemas.microsoft.com/office/drawing/2014/main" id="{744C1DBC-16D8-6342-4855-3E24B5D141B4}"/>
                </a:ext>
              </a:extLst>
            </p:cNvPr>
            <p:cNvSpPr/>
            <p:nvPr/>
          </p:nvSpPr>
          <p:spPr>
            <a:xfrm>
              <a:off x="1119188" y="2614236"/>
              <a:ext cx="84312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SPACE: Unified Dialog Model Pre-training for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E4BC3C17-1E4F-7FC8-5AB9-18518F86A3ED}"/>
              </a:ext>
            </a:extLst>
          </p:cNvPr>
          <p:cNvCxnSpPr>
            <a:cxnSpLocks/>
          </p:cNvCxnSpPr>
          <p:nvPr/>
        </p:nvCxnSpPr>
        <p:spPr>
          <a:xfrm flipV="1">
            <a:off x="1187768" y="2041913"/>
            <a:ext cx="7303089" cy="236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0">
            <a:extLst>
              <a:ext uri="{FF2B5EF4-FFF2-40B4-BE49-F238E27FC236}">
                <a16:creationId xmlns:a16="http://schemas.microsoft.com/office/drawing/2014/main" id="{7DD0ED2A-F6D5-2907-F29E-E2780F91A23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A52272-E990-179F-22A1-84D84122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B6B2C-0BCF-37B0-4BF2-17F5AAAC8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03"/>
          <a:stretch/>
        </p:blipFill>
        <p:spPr>
          <a:xfrm>
            <a:off x="3478199" y="8281682"/>
            <a:ext cx="17426014" cy="4151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D5F43-E539-7192-7BDB-F599DB6BB3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96"/>
          <a:stretch/>
        </p:blipFill>
        <p:spPr>
          <a:xfrm>
            <a:off x="6913697" y="3958475"/>
            <a:ext cx="10555018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A82BA-C1E1-2576-033B-01C70C715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681" y="3064754"/>
            <a:ext cx="14919049" cy="749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26A339-8BCC-E067-C2F9-5CCB21D29880}"/>
              </a:ext>
            </a:extLst>
          </p:cNvPr>
          <p:cNvSpPr/>
          <p:nvPr/>
        </p:nvSpPr>
        <p:spPr>
          <a:xfrm>
            <a:off x="6976043" y="6441514"/>
            <a:ext cx="10555018" cy="5906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E69534-887E-1AA2-FA25-E985644F82BE}"/>
              </a:ext>
            </a:extLst>
          </p:cNvPr>
          <p:cNvSpPr/>
          <p:nvPr/>
        </p:nvSpPr>
        <p:spPr>
          <a:xfrm>
            <a:off x="3678661" y="11672545"/>
            <a:ext cx="17082375" cy="673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7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873DB-D89C-2B04-E0BA-628901AE96FF}"/>
              </a:ext>
            </a:extLst>
          </p:cNvPr>
          <p:cNvSpPr txBox="1"/>
          <p:nvPr/>
        </p:nvSpPr>
        <p:spPr>
          <a:xfrm>
            <a:off x="1262652" y="2886182"/>
            <a:ext cx="22247949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TOD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Zhang, Zheng, et al. "Recent advances and challenges in task-oriented dialog systems." Science China Technological Sciences 63.10 (2020): 2011-2027.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Zhang,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Yichi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Zhijian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 Ou, and Zhou Yu. "Task-oriented dialog systems that consider multiple appropriate responses under the same context." Proceedings of the AAAI Conference on Artificial Intelligence. Vol. 34. No. 05. 2020.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Peng,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Baolin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, et al. "Soloist: Few-shot task-oriented dialog with a single pretrained auto-regressive model."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arXiv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 preprint arXiv:2005.05298 3 (2020).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SimpleTOD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Review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Hosseini-Asl, Ehsan, et al. "A simple language model for task-oriented dialogue." Advances in Neural Information Processing Systems 33 (2020): 20179-20191.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Budzianowski,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Paweł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, et al. "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Multiwoz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--a large-scale multi-domain wizard-of-oz dataset for task-oriented dialogue modelling."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arXiv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 preprint arXiv:1810.00278 (2018).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Recent Advancements </a:t>
            </a:r>
          </a:p>
          <a:p>
            <a:pPr marL="514350" indent="-514350">
              <a:buAutoNum type="arabicPeriod"/>
            </a:pP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  <a:hlinkClick r:id="rId8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He, </a:t>
            </a:r>
            <a:r>
              <a:rPr 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Wanwei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, et al. "Unified dialog model pre-training for task-oriented dialog understanding and generation." Proceedings of the 45th International ACM SIGIR Conference on Research and Development in Information Retrieval. 2022.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E6272716-38F2-6A3D-FCA7-A8CB4AB47277}"/>
              </a:ext>
            </a:extLst>
          </p:cNvPr>
          <p:cNvGrpSpPr/>
          <p:nvPr/>
        </p:nvGrpSpPr>
        <p:grpSpPr>
          <a:xfrm>
            <a:off x="1119188" y="1210916"/>
            <a:ext cx="5327332" cy="1530895"/>
            <a:chOff x="1119188" y="1668116"/>
            <a:chExt cx="5327332" cy="1530895"/>
          </a:xfrm>
        </p:grpSpPr>
        <p:sp>
          <p:nvSpPr>
            <p:cNvPr id="15" name="직사각형 25">
              <a:extLst>
                <a:ext uri="{FF2B5EF4-FFF2-40B4-BE49-F238E27FC236}">
                  <a16:creationId xmlns:a16="http://schemas.microsoft.com/office/drawing/2014/main" id="{32413F4B-DC52-6021-A803-5011DCEC2994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References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94DD9652-A98B-5E25-7F11-4F22084BAC71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0D1B689-3681-10D5-26D3-D39CD5C72ED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320461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B051-7273-9B23-0966-B0672607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26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57153-1400-CFC4-D2E6-8F185A72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119188" y="1210916"/>
            <a:ext cx="5327332" cy="1530895"/>
            <a:chOff x="1119188" y="1668116"/>
            <a:chExt cx="5327332" cy="1530895"/>
          </a:xfrm>
        </p:grpSpPr>
        <p:sp>
          <p:nvSpPr>
            <p:cNvPr id="26" name="직사각형 25"/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cxnSp>
          <p:nvCxnSpPr>
            <p:cNvPr id="27" name="직선 연결선 41"/>
            <p:cNvCxnSpPr>
              <a:cxnSpLocks/>
            </p:cNvCxnSpPr>
            <p:nvPr/>
          </p:nvCxnSpPr>
          <p:spPr>
            <a:xfrm>
              <a:off x="1187768" y="2522796"/>
              <a:ext cx="2045289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Conversational AI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25B45-B728-2A60-2D7D-76B2A8C99BBC}"/>
              </a:ext>
            </a:extLst>
          </p:cNvPr>
          <p:cNvSpPr txBox="1"/>
          <p:nvPr/>
        </p:nvSpPr>
        <p:spPr>
          <a:xfrm>
            <a:off x="1187769" y="4261752"/>
            <a:ext cx="94421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4400" b="1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Open-domain dialogue system</a:t>
            </a:r>
          </a:p>
          <a:p>
            <a:pPr algn="ctr"/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Chit-chat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Training: end-to-end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Data: large-scale data from social media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8A365-0F42-9C04-59B9-A128E056CA78}"/>
              </a:ext>
            </a:extLst>
          </p:cNvPr>
          <p:cNvSpPr txBox="1"/>
          <p:nvPr/>
        </p:nvSpPr>
        <p:spPr>
          <a:xfrm>
            <a:off x="12360724" y="4320246"/>
            <a:ext cx="1098658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4400" b="1" u="sng" dirty="0">
                <a:highlight>
                  <a:srgbClr val="A2E0E1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Task-Oriented dialogue system (TOD)</a:t>
            </a:r>
          </a:p>
          <a:p>
            <a:pPr algn="ctr"/>
            <a:endParaRPr lang="en-US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hotel reservation, medical consultant chatbot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Goal: To accomplish a </a:t>
            </a:r>
            <a:r>
              <a:rPr lang="en-US" b="1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goal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described by a </a:t>
            </a:r>
            <a:r>
              <a:rPr lang="en-US" b="1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en-US" dirty="0">
              <a:highlight>
                <a:srgbClr val="A2E0E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1BDE5E-1BAD-6E4A-301B-4F745FC28099}"/>
              </a:ext>
            </a:extLst>
          </p:cNvPr>
          <p:cNvSpPr/>
          <p:nvPr/>
        </p:nvSpPr>
        <p:spPr>
          <a:xfrm>
            <a:off x="1274569" y="3135084"/>
            <a:ext cx="22072742" cy="117565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Conversational AI </a:t>
            </a: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87C55A65-4ABF-A397-F76F-801EC59B1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18" b="23394"/>
          <a:stretch/>
        </p:blipFill>
        <p:spPr>
          <a:xfrm>
            <a:off x="2552622" y="7956436"/>
            <a:ext cx="19277166" cy="45334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4613C-B8E1-C2F6-396A-C34DC61F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3</a:t>
            </a:fld>
            <a:endParaRPr kumimoji="1" lang="ko-KR" altLang="en-US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6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C091A080-85DF-69E3-1202-2725D1C143B9}"/>
              </a:ext>
            </a:extLst>
          </p:cNvPr>
          <p:cNvGrpSpPr/>
          <p:nvPr/>
        </p:nvGrpSpPr>
        <p:grpSpPr>
          <a:xfrm>
            <a:off x="1119187" y="1210916"/>
            <a:ext cx="6234923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BD53893E-8C04-DB78-1A98-029B3679E8FE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C88D6D07-EC6C-2F02-3CCD-F5ABAC5A30E1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Example of TOD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81656CF-DFFE-8674-AED3-C384B26F050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Sample conversation with a hotel booking chatbot">
            <a:hlinkClick r:id="rId4"/>
            <a:extLst>
              <a:ext uri="{FF2B5EF4-FFF2-40B4-BE49-F238E27FC236}">
                <a16:creationId xmlns:a16="http://schemas.microsoft.com/office/drawing/2014/main" id="{7B591727-5D71-74C0-A474-194543FBB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3339802"/>
            <a:ext cx="9576025" cy="874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tBot for Healthcare | Deliver a Better Patient Experience">
            <a:hlinkClick r:id="rId6"/>
            <a:extLst>
              <a:ext uri="{FF2B5EF4-FFF2-40B4-BE49-F238E27FC236}">
                <a16:creationId xmlns:a16="http://schemas.microsoft.com/office/drawing/2014/main" id="{CE91E87B-DDC0-E503-41EF-038A2973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235" y="3339803"/>
            <a:ext cx="10092366" cy="87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917B4-45FD-6426-EA50-9C0C4E38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9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F9131368-6712-0519-7A03-F01A9BA44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785" y="2760716"/>
            <a:ext cx="20737131" cy="6216649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C091A080-85DF-69E3-1202-2725D1C143B9}"/>
              </a:ext>
            </a:extLst>
          </p:cNvPr>
          <p:cNvGrpSpPr/>
          <p:nvPr/>
        </p:nvGrpSpPr>
        <p:grpSpPr>
          <a:xfrm>
            <a:off x="1119186" y="1210916"/>
            <a:ext cx="8204427" cy="1530895"/>
            <a:chOff x="1119188" y="1668116"/>
            <a:chExt cx="5949816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BD53893E-8C04-DB78-1A98-029B3679E8FE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6" name="직사각형 27">
              <a:extLst>
                <a:ext uri="{FF2B5EF4-FFF2-40B4-BE49-F238E27FC236}">
                  <a16:creationId xmlns:a16="http://schemas.microsoft.com/office/drawing/2014/main" id="{C88D6D07-EC6C-2F02-3CCD-F5ABAC5A30E1}"/>
                </a:ext>
              </a:extLst>
            </p:cNvPr>
            <p:cNvSpPr/>
            <p:nvPr/>
          </p:nvSpPr>
          <p:spPr>
            <a:xfrm>
              <a:off x="1119188" y="2614236"/>
              <a:ext cx="59498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Traditional 3 Pipelines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7" name="직선 연결선 41">
            <a:extLst>
              <a:ext uri="{FF2B5EF4-FFF2-40B4-BE49-F238E27FC236}">
                <a16:creationId xmlns:a16="http://schemas.microsoft.com/office/drawing/2014/main" id="{081656CF-DFFE-8674-AED3-C384B26F0509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DE6CD5-0080-CDC6-A384-EC2604360B82}"/>
              </a:ext>
            </a:extLst>
          </p:cNvPr>
          <p:cNvSpPr/>
          <p:nvPr/>
        </p:nvSpPr>
        <p:spPr>
          <a:xfrm>
            <a:off x="2680685" y="9222048"/>
            <a:ext cx="19021042" cy="3331770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r>
              <a:rPr lang="en-US" b="1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NLU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module: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extract belief state</a:t>
            </a:r>
          </a:p>
          <a:p>
            <a:pPr marL="742950" indent="-742950">
              <a:buAutoNum type="arabicPeriod"/>
            </a:pPr>
            <a:r>
              <a:rPr lang="en-US" b="1" dirty="0">
                <a:solidFill>
                  <a:srgbClr val="FF0000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DM</a:t>
            </a:r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 (Dialogue Manager):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decides which actions to take based on those beliefs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Dialogue State Tracking (DST), Dialogue Policy </a:t>
            </a:r>
          </a:p>
          <a:p>
            <a:pPr marL="742950" indent="-742950">
              <a:buAutoNum type="arabicPeriod"/>
            </a:pPr>
            <a:r>
              <a:rPr lang="en-US" b="1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NLG</a:t>
            </a:r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module: 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generate responses </a:t>
            </a:r>
          </a:p>
          <a:p>
            <a:pPr marR="0" lvl="0" algn="l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Traditionally,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A2E0E1"/>
                </a:highligh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each component is trained independently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with different supervision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0DBC8-EDF1-4F57-51EC-899BEA66F5CD}"/>
              </a:ext>
            </a:extLst>
          </p:cNvPr>
          <p:cNvSpPr/>
          <p:nvPr/>
        </p:nvSpPr>
        <p:spPr>
          <a:xfrm>
            <a:off x="13748658" y="2874769"/>
            <a:ext cx="5078184" cy="59589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E14FB-1504-9491-EBA6-1DAB23F5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87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2" name="그룹 24">
            <a:extLst>
              <a:ext uri="{FF2B5EF4-FFF2-40B4-BE49-F238E27FC236}">
                <a16:creationId xmlns:a16="http://schemas.microsoft.com/office/drawing/2014/main" id="{382C89A1-AC8C-2E0E-1BBB-B1A117B1567F}"/>
              </a:ext>
            </a:extLst>
          </p:cNvPr>
          <p:cNvGrpSpPr/>
          <p:nvPr/>
        </p:nvGrpSpPr>
        <p:grpSpPr>
          <a:xfrm>
            <a:off x="1119188" y="1210916"/>
            <a:ext cx="11349908" cy="1530895"/>
            <a:chOff x="1119188" y="1668116"/>
            <a:chExt cx="5327332" cy="1530895"/>
          </a:xfrm>
        </p:grpSpPr>
        <p:sp>
          <p:nvSpPr>
            <p:cNvPr id="3" name="직사각형 25">
              <a:extLst>
                <a:ext uri="{FF2B5EF4-FFF2-40B4-BE49-F238E27FC236}">
                  <a16:creationId xmlns:a16="http://schemas.microsoft.com/office/drawing/2014/main" id="{7D4429CD-2E1F-23DA-1E64-295192D2403B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5" name="직사각형 27">
              <a:extLst>
                <a:ext uri="{FF2B5EF4-FFF2-40B4-BE49-F238E27FC236}">
                  <a16:creationId xmlns:a16="http://schemas.microsoft.com/office/drawing/2014/main" id="{19DED394-0DAC-EC24-A8C0-70A353636BD4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Traditional 3 Pipelines: Example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6" name="직선 연결선 41">
            <a:extLst>
              <a:ext uri="{FF2B5EF4-FFF2-40B4-BE49-F238E27FC236}">
                <a16:creationId xmlns:a16="http://schemas.microsoft.com/office/drawing/2014/main" id="{7929EBF0-CC5A-6C08-A79A-878F9EB85C9D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User">
            <a:extLst>
              <a:ext uri="{FF2B5EF4-FFF2-40B4-BE49-F238E27FC236}">
                <a16:creationId xmlns:a16="http://schemas.microsoft.com/office/drawing/2014/main" id="{60800C0A-3DFE-1EC1-877D-3DDB25D5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998" y="2697186"/>
            <a:ext cx="2189812" cy="2189812"/>
          </a:xfrm>
          <a:prstGeom prst="rect">
            <a:avLst/>
          </a:prstGeom>
        </p:spPr>
      </p:pic>
      <p:pic>
        <p:nvPicPr>
          <p:cNvPr id="34" name="Graphic 33" descr="Robot">
            <a:extLst>
              <a:ext uri="{FF2B5EF4-FFF2-40B4-BE49-F238E27FC236}">
                <a16:creationId xmlns:a16="http://schemas.microsoft.com/office/drawing/2014/main" id="{0964FB77-BAB8-79E4-2C19-4187E8FE9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8972" y="10406048"/>
            <a:ext cx="2189812" cy="2189812"/>
          </a:xfrm>
          <a:prstGeom prst="rect">
            <a:avLst/>
          </a:prstGeom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8FAE8C8D-271C-5C3C-7F72-198372B64073}"/>
              </a:ext>
            </a:extLst>
          </p:cNvPr>
          <p:cNvSpPr/>
          <p:nvPr/>
        </p:nvSpPr>
        <p:spPr>
          <a:xfrm>
            <a:off x="3262750" y="3270606"/>
            <a:ext cx="9206346" cy="976745"/>
          </a:xfrm>
          <a:prstGeom prst="wedgeRectCallout">
            <a:avLst>
              <a:gd name="adj1" fmla="val -33474"/>
              <a:gd name="adj2" fmla="val 81649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I’m looking for a restaurant at UNIST.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BB7D051-CE33-2970-180F-77DC85DF7281}"/>
              </a:ext>
            </a:extLst>
          </p:cNvPr>
          <p:cNvSpPr/>
          <p:nvPr/>
        </p:nvSpPr>
        <p:spPr>
          <a:xfrm>
            <a:off x="4134397" y="5001301"/>
            <a:ext cx="11368840" cy="1805581"/>
          </a:xfrm>
          <a:prstGeom prst="wedgeRectCallout">
            <a:avLst>
              <a:gd name="adj1" fmla="val 33343"/>
              <a:gd name="adj2" fmla="val 65381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Dialogue state (=Belief state)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Domain(restaurant), Area(UNIST), Date(07-20-2023),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Intent(</a:t>
            </a:r>
            <a:r>
              <a:rPr 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Search_Restaurant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CABA57-581C-E38B-650F-AE2A3D1D75A8}"/>
              </a:ext>
            </a:extLst>
          </p:cNvPr>
          <p:cNvSpPr/>
          <p:nvPr/>
        </p:nvSpPr>
        <p:spPr>
          <a:xfrm>
            <a:off x="16916400" y="4844137"/>
            <a:ext cx="6594201" cy="21466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 Query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SELECT *from RESTAURANT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WHERE area=UNIST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D35078-019E-45AD-8EA8-7A033D2DA418}"/>
              </a:ext>
            </a:extLst>
          </p:cNvPr>
          <p:cNvSpPr/>
          <p:nvPr/>
        </p:nvSpPr>
        <p:spPr>
          <a:xfrm>
            <a:off x="16975562" y="7960428"/>
            <a:ext cx="6594201" cy="14649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 Result</a:t>
            </a:r>
          </a:p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value_count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303119A6-337A-3EB4-F232-B8F4036F8009}"/>
              </a:ext>
            </a:extLst>
          </p:cNvPr>
          <p:cNvSpPr/>
          <p:nvPr/>
        </p:nvSpPr>
        <p:spPr>
          <a:xfrm>
            <a:off x="4134397" y="7685757"/>
            <a:ext cx="11368840" cy="1614347"/>
          </a:xfrm>
          <a:prstGeom prst="wedgeRectCallout">
            <a:avLst>
              <a:gd name="adj1" fmla="val 33734"/>
              <a:gd name="adj2" fmla="val 66186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Decide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Action:</a:t>
            </a: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INFORM_CHOICE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REQUEST_FOOD,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BYE, CONFIRM, ….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CF708CA-3C42-0FD4-7CEC-4B90848B86EE}"/>
              </a:ext>
            </a:extLst>
          </p:cNvPr>
          <p:cNvSpPr/>
          <p:nvPr/>
        </p:nvSpPr>
        <p:spPr>
          <a:xfrm>
            <a:off x="4134397" y="10259379"/>
            <a:ext cx="11368840" cy="1469685"/>
          </a:xfrm>
          <a:prstGeom prst="wedgeRectCallout">
            <a:avLst>
              <a:gd name="adj1" fmla="val 33304"/>
              <a:gd name="adj2" fmla="val 64876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There are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value_count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restaurants that meet your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criteria. What type of food do you want?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85B582-BA4A-D698-4DF8-DB2CD073DFC4}"/>
              </a:ext>
            </a:extLst>
          </p:cNvPr>
          <p:cNvCxnSpPr/>
          <p:nvPr/>
        </p:nvCxnSpPr>
        <p:spPr>
          <a:xfrm>
            <a:off x="15794182" y="5798126"/>
            <a:ext cx="93518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9A9E8B-CA98-ECF4-C266-00A37F1D7F10}"/>
              </a:ext>
            </a:extLst>
          </p:cNvPr>
          <p:cNvCxnSpPr>
            <a:cxnSpLocks/>
          </p:cNvCxnSpPr>
          <p:nvPr/>
        </p:nvCxnSpPr>
        <p:spPr>
          <a:xfrm flipH="1">
            <a:off x="15711054" y="8672456"/>
            <a:ext cx="9767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17D26-92BB-270E-3ED0-A6EB9B0713C0}"/>
              </a:ext>
            </a:extLst>
          </p:cNvPr>
          <p:cNvCxnSpPr>
            <a:cxnSpLocks/>
          </p:cNvCxnSpPr>
          <p:nvPr/>
        </p:nvCxnSpPr>
        <p:spPr>
          <a:xfrm>
            <a:off x="20040600" y="7060873"/>
            <a:ext cx="0" cy="8381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8407825-3E1F-2340-4EBD-F4D63624AF5B}"/>
              </a:ext>
            </a:extLst>
          </p:cNvPr>
          <p:cNvSpPr txBox="1"/>
          <p:nvPr/>
        </p:nvSpPr>
        <p:spPr>
          <a:xfrm>
            <a:off x="15711054" y="7113073"/>
            <a:ext cx="423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Dialogue Manager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AFFA72-BD3A-27AF-1B5D-3A8933E169B6}"/>
              </a:ext>
            </a:extLst>
          </p:cNvPr>
          <p:cNvSpPr txBox="1"/>
          <p:nvPr/>
        </p:nvSpPr>
        <p:spPr>
          <a:xfrm>
            <a:off x="1532226" y="5631388"/>
            <a:ext cx="2477784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NLU + </a:t>
            </a:r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C51512-3AB1-BF7A-5229-3C7D13BE9F81}"/>
              </a:ext>
            </a:extLst>
          </p:cNvPr>
          <p:cNvSpPr txBox="1"/>
          <p:nvPr/>
        </p:nvSpPr>
        <p:spPr>
          <a:xfrm>
            <a:off x="1373089" y="8087934"/>
            <a:ext cx="24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102B6-F66A-1A6D-0DDE-75A0AE787E59}"/>
              </a:ext>
            </a:extLst>
          </p:cNvPr>
          <p:cNvSpPr txBox="1"/>
          <p:nvPr/>
        </p:nvSpPr>
        <p:spPr>
          <a:xfrm>
            <a:off x="1324102" y="10658954"/>
            <a:ext cx="247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665AB92-C60E-24C7-6F9B-69D6298157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101"/>
          <a:stretch/>
        </p:blipFill>
        <p:spPr>
          <a:xfrm>
            <a:off x="21042920" y="2434625"/>
            <a:ext cx="2220305" cy="1764985"/>
          </a:xfrm>
          <a:prstGeom prst="rect">
            <a:avLst/>
          </a:prstGeom>
        </p:spPr>
      </p:pic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3CE9A305-DA0D-0414-AC2D-8EE64EC951D1}"/>
              </a:ext>
            </a:extLst>
          </p:cNvPr>
          <p:cNvSpPr/>
          <p:nvPr/>
        </p:nvSpPr>
        <p:spPr>
          <a:xfrm rot="18608034">
            <a:off x="20364053" y="4044586"/>
            <a:ext cx="747940" cy="418917"/>
          </a:xfrm>
          <a:prstGeom prst="leftRightArrow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B6D4AEF-C6CB-D0CD-E718-99899908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26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0976F-35F7-F4FB-A51A-B6FAB0945079}"/>
              </a:ext>
            </a:extLst>
          </p:cNvPr>
          <p:cNvSpPr txBox="1"/>
          <p:nvPr/>
        </p:nvSpPr>
        <p:spPr>
          <a:xfrm>
            <a:off x="13675605" y="10304633"/>
            <a:ext cx="7247811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CamRest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dirty="0" err="1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MultiWOZ</a:t>
            </a:r>
            <a:endParaRPr lang="en-US" dirty="0">
              <a:highlight>
                <a:srgbClr val="A2E0E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 domains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14,000 multi-turn dialogues 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46ED08F-B1B2-F972-4323-992818A6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9" y="3192744"/>
            <a:ext cx="15836203" cy="6653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113E70-5382-F01F-B60F-BCEA292EC982}"/>
              </a:ext>
            </a:extLst>
          </p:cNvPr>
          <p:cNvSpPr txBox="1"/>
          <p:nvPr/>
        </p:nvSpPr>
        <p:spPr>
          <a:xfrm>
            <a:off x="7560129" y="12979286"/>
            <a:ext cx="545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sample task template (domain: hotel) </a:t>
            </a: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37BA8808-BB63-3F93-D0B7-9CF846342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70457"/>
          <a:stretch/>
        </p:blipFill>
        <p:spPr>
          <a:xfrm>
            <a:off x="4654079" y="10168563"/>
            <a:ext cx="8362632" cy="2780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85B3A-0130-5BAB-2228-F1D944AF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24" name="직사각형 25">
            <a:extLst>
              <a:ext uri="{FF2B5EF4-FFF2-40B4-BE49-F238E27FC236}">
                <a16:creationId xmlns:a16="http://schemas.microsoft.com/office/drawing/2014/main" id="{E3647798-CFA3-69C3-1D76-C2597B1C99A9}"/>
              </a:ext>
            </a:extLst>
          </p:cNvPr>
          <p:cNvSpPr/>
          <p:nvPr/>
        </p:nvSpPr>
        <p:spPr>
          <a:xfrm>
            <a:off x="1119188" y="1210916"/>
            <a:ext cx="1134990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rPr>
              <a:t>1. TOD </a:t>
            </a:r>
            <a:endParaRPr lang="ko-KR" altLang="en-US" sz="4500" b="1" dirty="0">
              <a:solidFill>
                <a:srgbClr val="0028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 ExtraBold" charset="-127"/>
            </a:endParaRPr>
          </a:p>
        </p:txBody>
      </p:sp>
      <p:cxnSp>
        <p:nvCxnSpPr>
          <p:cNvPr id="25" name="직선 연결선 41">
            <a:extLst>
              <a:ext uri="{FF2B5EF4-FFF2-40B4-BE49-F238E27FC236}">
                <a16:creationId xmlns:a16="http://schemas.microsoft.com/office/drawing/2014/main" id="{8155CA4F-B969-BC1C-494D-1E8B190B3381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C6AA5DB4-27AF-641D-0DD2-0959920D1876}"/>
              </a:ext>
            </a:extLst>
          </p:cNvPr>
          <p:cNvSpPr/>
          <p:nvPr/>
        </p:nvSpPr>
        <p:spPr>
          <a:xfrm>
            <a:off x="1119188" y="2157036"/>
            <a:ext cx="1212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rPr>
              <a:t>MultiWOZ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rPr>
              <a:t> Dialogue Dataset (Multi-Domain Wizard-of-Oz)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8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E38B9-8886-7ED4-6854-6B679110A8B1}"/>
              </a:ext>
            </a:extLst>
          </p:cNvPr>
          <p:cNvSpPr txBox="1"/>
          <p:nvPr/>
        </p:nvSpPr>
        <p:spPr>
          <a:xfrm>
            <a:off x="1311640" y="2892238"/>
            <a:ext cx="21808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(1) domain-aware </a:t>
            </a:r>
            <a:r>
              <a:rPr 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multi-decoder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model (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DAMD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augmentation</a:t>
            </a:r>
          </a:p>
          <a:p>
            <a:pPr marL="6057626" lvl="6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Single-sequence: Greedy Decoding</a:t>
            </a:r>
          </a:p>
          <a:p>
            <a:pPr marL="6057626" lvl="6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Multiple actions: Beam Search + Diverse Beam Search/Top-K Sampling</a:t>
            </a:r>
          </a:p>
        </p:txBody>
      </p:sp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1441773D-B044-C9A5-5273-A7C97FEC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057" y="4792290"/>
            <a:ext cx="10069845" cy="76494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1B67E-1EE3-2A5E-D8DE-65EFBD1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AD84F-E8F9-0FAB-54D8-567E4CDD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1667" y="7174794"/>
            <a:ext cx="7171726" cy="992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F4FA6-1658-ECA7-6AAD-14365F940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797" y="10988456"/>
            <a:ext cx="8565019" cy="992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D3FDB9-A7F7-D573-BE23-5C470DC10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8797" y="9286327"/>
            <a:ext cx="7344596" cy="9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5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7" name="그룹 24">
            <a:extLst>
              <a:ext uri="{FF2B5EF4-FFF2-40B4-BE49-F238E27FC236}">
                <a16:creationId xmlns:a16="http://schemas.microsoft.com/office/drawing/2014/main" id="{62D38FDF-9EE9-CD14-4B6A-3ED10C80653C}"/>
              </a:ext>
            </a:extLst>
          </p:cNvPr>
          <p:cNvGrpSpPr/>
          <p:nvPr/>
        </p:nvGrpSpPr>
        <p:grpSpPr>
          <a:xfrm>
            <a:off x="1119187" y="1210916"/>
            <a:ext cx="10163855" cy="1530895"/>
            <a:chOff x="1119188" y="1668116"/>
            <a:chExt cx="5327332" cy="1530895"/>
          </a:xfrm>
        </p:grpSpPr>
        <p:sp>
          <p:nvSpPr>
            <p:cNvPr id="8" name="직사각형 25">
              <a:extLst>
                <a:ext uri="{FF2B5EF4-FFF2-40B4-BE49-F238E27FC236}">
                  <a16:creationId xmlns:a16="http://schemas.microsoft.com/office/drawing/2014/main" id="{653E7313-3B38-B02D-4C72-010FFE0F4E09}"/>
                </a:ext>
              </a:extLst>
            </p:cNvPr>
            <p:cNvSpPr/>
            <p:nvPr/>
          </p:nvSpPr>
          <p:spPr>
            <a:xfrm>
              <a:off x="1119188" y="1668116"/>
              <a:ext cx="5327332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500" b="1" dirty="0">
                  <a:solidFill>
                    <a:srgbClr val="0028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 ExtraBold" charset="-127"/>
                </a:rPr>
                <a:t>1. TOD </a:t>
              </a:r>
              <a:endParaRPr lang="ko-KR" altLang="en-US" sz="4500" b="1" dirty="0">
                <a:solidFill>
                  <a:srgbClr val="0028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 ExtraBold" charset="-127"/>
              </a:endParaRPr>
            </a:p>
          </p:txBody>
        </p:sp>
        <p:sp>
          <p:nvSpPr>
            <p:cNvPr id="15" name="직사각형 27">
              <a:extLst>
                <a:ext uri="{FF2B5EF4-FFF2-40B4-BE49-F238E27FC236}">
                  <a16:creationId xmlns:a16="http://schemas.microsoft.com/office/drawing/2014/main" id="{F945C8C1-1D92-AFE2-9D65-52673109B10F}"/>
                </a:ext>
              </a:extLst>
            </p:cNvPr>
            <p:cNvSpPr/>
            <p:nvPr/>
          </p:nvSpPr>
          <p:spPr>
            <a:xfrm>
              <a:off x="1119188" y="2614236"/>
              <a:ext cx="3955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 Gothic ExtraBold" charset="-127"/>
                </a:rPr>
                <a:t>Towards End-to-End Training 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 ExtraBold" charset="-127"/>
              </a:endParaRPr>
            </a:p>
          </p:txBody>
        </p:sp>
      </p:grpSp>
      <p:cxnSp>
        <p:nvCxnSpPr>
          <p:cNvPr id="16" name="직선 연결선 41">
            <a:extLst>
              <a:ext uri="{FF2B5EF4-FFF2-40B4-BE49-F238E27FC236}">
                <a16:creationId xmlns:a16="http://schemas.microsoft.com/office/drawing/2014/main" id="{3E885202-5066-928D-2EDC-3221A2CC77EC}"/>
              </a:ext>
            </a:extLst>
          </p:cNvPr>
          <p:cNvCxnSpPr>
            <a:cxnSpLocks/>
          </p:cNvCxnSpPr>
          <p:nvPr/>
        </p:nvCxnSpPr>
        <p:spPr>
          <a:xfrm>
            <a:off x="1187768" y="2065596"/>
            <a:ext cx="204528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1B67E-1EE3-2A5E-D8DE-65EFBD1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82ECF-2CE0-C6CE-C261-69ED4D491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44"/>
          <a:stretch/>
        </p:blipFill>
        <p:spPr>
          <a:xfrm>
            <a:off x="3303696" y="7250832"/>
            <a:ext cx="18022395" cy="51915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12FAAF-ED4F-BA3E-CFFC-412E51592080}"/>
              </a:ext>
            </a:extLst>
          </p:cNvPr>
          <p:cNvSpPr/>
          <p:nvPr/>
        </p:nvSpPr>
        <p:spPr>
          <a:xfrm>
            <a:off x="15528471" y="7429499"/>
            <a:ext cx="5584372" cy="49312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E13C3-ECEC-3001-B24B-10D9DD711A87}"/>
              </a:ext>
            </a:extLst>
          </p:cNvPr>
          <p:cNvSpPr txBox="1"/>
          <p:nvPr/>
        </p:nvSpPr>
        <p:spPr>
          <a:xfrm>
            <a:off x="1311640" y="2892238"/>
            <a:ext cx="218081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Prior work (1) domain-aware multi-decoder model (</a:t>
            </a:r>
            <a:r>
              <a:rPr lang="en-US" dirty="0">
                <a:highlight>
                  <a:srgbClr val="A2E0E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DAMD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augmentation</a:t>
            </a:r>
          </a:p>
          <a:p>
            <a:pPr marR="0" lvl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[Evaluation]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SoTA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CCFC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combined score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 for Dialogue Management and Response Generation</a:t>
            </a: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0" marR="0" lvl="0" indent="0" algn="ctr" defTabSz="18287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&lt;Automatic Evaluation Metrics&gt;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Inform rate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provides an correct entity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Success rate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answers all the requested information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BLEU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fluency </a:t>
            </a:r>
          </a:p>
          <a:p>
            <a:pPr marL="6914830" lvl="7" indent="-514350">
              <a:buFontTx/>
              <a:buAutoNum type="arabicPeriod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Combined score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: (inform + Success) x 0.5 + BLEU </a:t>
            </a:r>
          </a:p>
          <a:p>
            <a:pPr lvl="8">
              <a:defRPr/>
            </a:pPr>
            <a:r>
              <a:rPr lang="en-US" sz="28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	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Wingdings" panose="05000000000000000000" pitchFamily="2" charset="2"/>
              </a:rPr>
              <a:t>= overall quality measure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47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4087</TotalTime>
  <Words>2136</Words>
  <Application>Microsoft Office PowerPoint</Application>
  <PresentationFormat>Custom</PresentationFormat>
  <Paragraphs>310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나눔고딕</vt:lpstr>
      <vt:lpstr>나눔스퀘어</vt:lpstr>
      <vt:lpstr>나눔스퀘어_ac ExtraBold</vt:lpstr>
      <vt:lpstr>Arial</vt:lpstr>
      <vt:lpstr>Calibri</vt:lpstr>
      <vt:lpstr>Calibri Light</vt:lpstr>
      <vt:lpstr>Cambria Math</vt:lpstr>
      <vt:lpstr>Helvetica</vt:lpstr>
      <vt:lpstr>Open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Yumin Kim</cp:lastModifiedBy>
  <cp:revision>56</cp:revision>
  <dcterms:created xsi:type="dcterms:W3CDTF">2017-02-16T07:20:56Z</dcterms:created>
  <dcterms:modified xsi:type="dcterms:W3CDTF">2023-07-20T05:55:02Z</dcterms:modified>
</cp:coreProperties>
</file>